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1" r:id="rId4"/>
    <p:sldId id="257" r:id="rId5"/>
    <p:sldId id="260" r:id="rId6"/>
    <p:sldId id="282" r:id="rId7"/>
    <p:sldId id="272" r:id="rId8"/>
    <p:sldId id="283" r:id="rId9"/>
    <p:sldId id="267" r:id="rId10"/>
    <p:sldId id="266" r:id="rId11"/>
    <p:sldId id="268" r:id="rId12"/>
    <p:sldId id="286" r:id="rId13"/>
    <p:sldId id="285" r:id="rId14"/>
    <p:sldId id="269" r:id="rId15"/>
    <p:sldId id="25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A83E"/>
    <a:srgbClr val="99F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angelis Bagiatis" userId="b413befa0c3a1c62" providerId="LiveId" clId="{7A9D4235-86D3-4740-8E89-CE00ED324A1F}"/>
    <pc:docChg chg="undo redo custSel addSld delSld modSld sldOrd modMainMaster">
      <pc:chgData name="Vangelis Bagiatis" userId="b413befa0c3a1c62" providerId="LiveId" clId="{7A9D4235-86D3-4740-8E89-CE00ED324A1F}" dt="2018-01-31T07:08:15.853" v="1922" actId="2696"/>
      <pc:docMkLst>
        <pc:docMk/>
      </pc:docMkLst>
      <pc:sldChg chg="addSp delSp modSp add">
        <pc:chgData name="Vangelis Bagiatis" userId="b413befa0c3a1c62" providerId="LiveId" clId="{7A9D4235-86D3-4740-8E89-CE00ED324A1F}" dt="2018-01-26T14:30:28.666" v="153" actId="6549"/>
        <pc:sldMkLst>
          <pc:docMk/>
          <pc:sldMk cId="2642877111" sldId="256"/>
        </pc:sldMkLst>
        <pc:spChg chg="del mod">
          <ac:chgData name="Vangelis Bagiatis" userId="b413befa0c3a1c62" providerId="LiveId" clId="{7A9D4235-86D3-4740-8E89-CE00ED324A1F}" dt="2018-01-26T14:29:21.701" v="141" actId="478"/>
          <ac:spMkLst>
            <pc:docMk/>
            <pc:sldMk cId="2642877111" sldId="256"/>
            <ac:spMk id="2" creationId="{A470C0E5-232D-4559-BE78-E2880F6F3541}"/>
          </ac:spMkLst>
        </pc:spChg>
        <pc:spChg chg="mod">
          <ac:chgData name="Vangelis Bagiatis" userId="b413befa0c3a1c62" providerId="LiveId" clId="{7A9D4235-86D3-4740-8E89-CE00ED324A1F}" dt="2018-01-26T14:30:28.666" v="153" actId="6549"/>
          <ac:spMkLst>
            <pc:docMk/>
            <pc:sldMk cId="2642877111" sldId="256"/>
            <ac:spMk id="3" creationId="{08D0B7A5-A76F-4E5D-AF5F-6F48D4ACF9F9}"/>
          </ac:spMkLst>
        </pc:spChg>
        <pc:spChg chg="add mod">
          <ac:chgData name="Vangelis Bagiatis" userId="b413befa0c3a1c62" providerId="LiveId" clId="{7A9D4235-86D3-4740-8E89-CE00ED324A1F}" dt="2018-01-26T14:28:33.974" v="135" actId="20577"/>
          <ac:spMkLst>
            <pc:docMk/>
            <pc:sldMk cId="2642877111" sldId="256"/>
            <ac:spMk id="5" creationId="{1B0B2755-060D-4C99-8294-72CDAB88B39D}"/>
          </ac:spMkLst>
        </pc:spChg>
        <pc:graphicFrameChg chg="add mod">
          <ac:chgData name="Vangelis Bagiatis" userId="b413befa0c3a1c62" providerId="LiveId" clId="{7A9D4235-86D3-4740-8E89-CE00ED324A1F}" dt="2018-01-26T14:26:03.479" v="126" actId="1076"/>
          <ac:graphicFrameMkLst>
            <pc:docMk/>
            <pc:sldMk cId="2642877111" sldId="256"/>
            <ac:graphicFrameMk id="6" creationId="{AF0B1002-66CC-4ACD-9FF7-4E1CBF0577C4}"/>
          </ac:graphicFrameMkLst>
        </pc:graphicFrameChg>
        <pc:picChg chg="add mod">
          <ac:chgData name="Vangelis Bagiatis" userId="b413befa0c3a1c62" providerId="LiveId" clId="{7A9D4235-86D3-4740-8E89-CE00ED324A1F}" dt="2018-01-26T14:29:27.515" v="142" actId="1076"/>
          <ac:picMkLst>
            <pc:docMk/>
            <pc:sldMk cId="2642877111" sldId="256"/>
            <ac:picMk id="4" creationId="{5EF55688-E9FB-49D8-93E5-5B3A0F27F3F6}"/>
          </ac:picMkLst>
        </pc:picChg>
        <pc:picChg chg="add del mod">
          <ac:chgData name="Vangelis Bagiatis" userId="b413befa0c3a1c62" providerId="LiveId" clId="{7A9D4235-86D3-4740-8E89-CE00ED324A1F}" dt="2018-01-26T14:29:09.779" v="140" actId="478"/>
          <ac:picMkLst>
            <pc:docMk/>
            <pc:sldMk cId="2642877111" sldId="256"/>
            <ac:picMk id="7" creationId="{B8069136-CAB7-4BFC-BC61-B01259A9C680}"/>
          </ac:picMkLst>
        </pc:picChg>
      </pc:sldChg>
      <pc:sldChg chg="addSp delSp modSp add">
        <pc:chgData name="Vangelis Bagiatis" userId="b413befa0c3a1c62" providerId="LiveId" clId="{7A9D4235-86D3-4740-8E89-CE00ED324A1F}" dt="2018-01-27T10:59:53.578" v="1040" actId="20577"/>
        <pc:sldMkLst>
          <pc:docMk/>
          <pc:sldMk cId="3692592442" sldId="257"/>
        </pc:sldMkLst>
        <pc:spChg chg="mod">
          <ac:chgData name="Vangelis Bagiatis" userId="b413befa0c3a1c62" providerId="LiveId" clId="{7A9D4235-86D3-4740-8E89-CE00ED324A1F}" dt="2018-01-27T10:59:53.578" v="1040" actId="20577"/>
          <ac:spMkLst>
            <pc:docMk/>
            <pc:sldMk cId="3692592442" sldId="257"/>
            <ac:spMk id="2" creationId="{1DBB9F1B-B3D3-4A45-BF15-4C2B1C827741}"/>
          </ac:spMkLst>
        </pc:spChg>
        <pc:spChg chg="mod">
          <ac:chgData name="Vangelis Bagiatis" userId="b413befa0c3a1c62" providerId="LiveId" clId="{7A9D4235-86D3-4740-8E89-CE00ED324A1F}" dt="2018-01-27T09:45:42.885" v="288" actId="20577"/>
          <ac:spMkLst>
            <pc:docMk/>
            <pc:sldMk cId="3692592442" sldId="257"/>
            <ac:spMk id="3" creationId="{1C8FAF8D-301E-426F-B678-4FF6E81B136C}"/>
          </ac:spMkLst>
        </pc:spChg>
        <pc:graphicFrameChg chg="add del mod">
          <ac:chgData name="Vangelis Bagiatis" userId="b413befa0c3a1c62" providerId="LiveId" clId="{7A9D4235-86D3-4740-8E89-CE00ED324A1F}" dt="2018-01-27T10:16:07.676" v="608" actId="478"/>
          <ac:graphicFrameMkLst>
            <pc:docMk/>
            <pc:sldMk cId="3692592442" sldId="257"/>
            <ac:graphicFrameMk id="5" creationId="{2D296BA8-78A5-49B1-8D1E-1B2AAA9B1311}"/>
          </ac:graphicFrameMkLst>
        </pc:graphicFrameChg>
        <pc:picChg chg="add del mod">
          <ac:chgData name="Vangelis Bagiatis" userId="b413befa0c3a1c62" providerId="LiveId" clId="{7A9D4235-86D3-4740-8E89-CE00ED324A1F}" dt="2018-01-27T09:46:57.753" v="302" actId="478"/>
          <ac:picMkLst>
            <pc:docMk/>
            <pc:sldMk cId="3692592442" sldId="257"/>
            <ac:picMk id="4" creationId="{F829728D-15C5-4EB2-A64D-BA54B23D77F3}"/>
          </ac:picMkLst>
        </pc:picChg>
      </pc:sldChg>
      <pc:sldChg chg="addSp modSp add">
        <pc:chgData name="Vangelis Bagiatis" userId="b413befa0c3a1c62" providerId="LiveId" clId="{7A9D4235-86D3-4740-8E89-CE00ED324A1F}" dt="2018-01-27T10:14:27.618" v="586" actId="20577"/>
        <pc:sldMkLst>
          <pc:docMk/>
          <pc:sldMk cId="2971981194" sldId="259"/>
        </pc:sldMkLst>
        <pc:spChg chg="mod">
          <ac:chgData name="Vangelis Bagiatis" userId="b413befa0c3a1c62" providerId="LiveId" clId="{7A9D4235-86D3-4740-8E89-CE00ED324A1F}" dt="2018-01-27T10:14:27.618" v="586" actId="20577"/>
          <ac:spMkLst>
            <pc:docMk/>
            <pc:sldMk cId="2971981194" sldId="259"/>
            <ac:spMk id="2" creationId="{024447D1-1171-4536-AE89-16140CAE80A9}"/>
          </ac:spMkLst>
        </pc:spChg>
        <pc:spChg chg="mod">
          <ac:chgData name="Vangelis Bagiatis" userId="b413befa0c3a1c62" providerId="LiveId" clId="{7A9D4235-86D3-4740-8E89-CE00ED324A1F}" dt="2018-01-27T10:14:05.848" v="580" actId="20577"/>
          <ac:spMkLst>
            <pc:docMk/>
            <pc:sldMk cId="2971981194" sldId="259"/>
            <ac:spMk id="3" creationId="{6D8A9A5E-49E8-4407-A74C-568C63B0F710}"/>
          </ac:spMkLst>
        </pc:spChg>
        <pc:picChg chg="add mod">
          <ac:chgData name="Vangelis Bagiatis" userId="b413befa0c3a1c62" providerId="LiveId" clId="{7A9D4235-86D3-4740-8E89-CE00ED324A1F}" dt="2018-01-27T10:14:18.823" v="583" actId="1076"/>
          <ac:picMkLst>
            <pc:docMk/>
            <pc:sldMk cId="2971981194" sldId="259"/>
            <ac:picMk id="4" creationId="{1E4C5005-638B-4374-AA4D-27102D151155}"/>
          </ac:picMkLst>
        </pc:picChg>
      </pc:sldChg>
      <pc:sldChg chg="addSp delSp modSp add">
        <pc:chgData name="Vangelis Bagiatis" userId="b413befa0c3a1c62" providerId="LiveId" clId="{7A9D4235-86D3-4740-8E89-CE00ED324A1F}" dt="2018-01-27T10:19:02.512" v="636" actId="20577"/>
        <pc:sldMkLst>
          <pc:docMk/>
          <pc:sldMk cId="2882315756" sldId="260"/>
        </pc:sldMkLst>
        <pc:spChg chg="del mod">
          <ac:chgData name="Vangelis Bagiatis" userId="b413befa0c3a1c62" providerId="LiveId" clId="{7A9D4235-86D3-4740-8E89-CE00ED324A1F}" dt="2018-01-27T10:16:54.795" v="612" actId="20577"/>
          <ac:spMkLst>
            <pc:docMk/>
            <pc:sldMk cId="2882315756" sldId="260"/>
            <ac:spMk id="2" creationId="{4D5F20DA-5F2A-444B-A0BE-F37A5C8F41D9}"/>
          </ac:spMkLst>
        </pc:spChg>
        <pc:spChg chg="del">
          <ac:chgData name="Vangelis Bagiatis" userId="b413befa0c3a1c62" providerId="LiveId" clId="{7A9D4235-86D3-4740-8E89-CE00ED324A1F}" dt="2018-01-27T10:16:54.795" v="612" actId="20577"/>
          <ac:spMkLst>
            <pc:docMk/>
            <pc:sldMk cId="2882315756" sldId="260"/>
            <ac:spMk id="3" creationId="{D62C7B13-2265-413C-B59B-B6FC0943F7E9}"/>
          </ac:spMkLst>
        </pc:spChg>
        <pc:spChg chg="add mod">
          <ac:chgData name="Vangelis Bagiatis" userId="b413befa0c3a1c62" providerId="LiveId" clId="{7A9D4235-86D3-4740-8E89-CE00ED324A1F}" dt="2018-01-27T10:19:02.512" v="636" actId="20577"/>
          <ac:spMkLst>
            <pc:docMk/>
            <pc:sldMk cId="2882315756" sldId="260"/>
            <ac:spMk id="4" creationId="{581A7478-452B-44EC-B9AB-304B566F5F23}"/>
          </ac:spMkLst>
        </pc:spChg>
        <pc:spChg chg="add mod">
          <ac:chgData name="Vangelis Bagiatis" userId="b413befa0c3a1c62" providerId="LiveId" clId="{7A9D4235-86D3-4740-8E89-CE00ED324A1F}" dt="2018-01-27T10:16:54.795" v="612" actId="20577"/>
          <ac:spMkLst>
            <pc:docMk/>
            <pc:sldMk cId="2882315756" sldId="260"/>
            <ac:spMk id="5" creationId="{B5BBEE17-EF63-4870-BE95-6695D39FA0C2}"/>
          </ac:spMkLst>
        </pc:spChg>
      </pc:sldChg>
      <pc:sldChg chg="addSp delSp modSp add del">
        <pc:chgData name="Vangelis Bagiatis" userId="b413befa0c3a1c62" providerId="LiveId" clId="{7A9D4235-86D3-4740-8E89-CE00ED324A1F}" dt="2018-01-30T12:14:57.042" v="1855" actId="2696"/>
        <pc:sldMkLst>
          <pc:docMk/>
          <pc:sldMk cId="3365454297" sldId="265"/>
        </pc:sldMkLst>
        <pc:spChg chg="mod">
          <ac:chgData name="Vangelis Bagiatis" userId="b413befa0c3a1c62" providerId="LiveId" clId="{7A9D4235-86D3-4740-8E89-CE00ED324A1F}" dt="2018-01-27T10:29:23.980" v="716" actId="20577"/>
          <ac:spMkLst>
            <pc:docMk/>
            <pc:sldMk cId="3365454297" sldId="265"/>
            <ac:spMk id="2" creationId="{2E094525-EFE0-40EA-A583-6FD1B3518DF1}"/>
          </ac:spMkLst>
        </pc:spChg>
        <pc:spChg chg="del">
          <ac:chgData name="Vangelis Bagiatis" userId="b413befa0c3a1c62" providerId="LiveId" clId="{7A9D4235-86D3-4740-8E89-CE00ED324A1F}" dt="2018-01-27T13:35:49.623" v="1696" actId="478"/>
          <ac:spMkLst>
            <pc:docMk/>
            <pc:sldMk cId="3365454297" sldId="265"/>
            <ac:spMk id="3" creationId="{CA65C157-0ABF-4955-9D4D-BBB48FBF2797}"/>
          </ac:spMkLst>
        </pc:spChg>
        <pc:spChg chg="add mod">
          <ac:chgData name="Vangelis Bagiatis" userId="b413befa0c3a1c62" providerId="LiveId" clId="{7A9D4235-86D3-4740-8E89-CE00ED324A1F}" dt="2018-01-27T13:35:41.774" v="1695" actId="20577"/>
          <ac:spMkLst>
            <pc:docMk/>
            <pc:sldMk cId="3365454297" sldId="265"/>
            <ac:spMk id="4" creationId="{C8128C75-C554-4A50-9A77-03444627D52F}"/>
          </ac:spMkLst>
        </pc:spChg>
        <pc:cxnChg chg="add">
          <ac:chgData name="Vangelis Bagiatis" userId="b413befa0c3a1c62" providerId="LiveId" clId="{7A9D4235-86D3-4740-8E89-CE00ED324A1F}" dt="2018-01-27T13:35:02.293" v="1690" actId="170"/>
          <ac:cxnSpMkLst>
            <pc:docMk/>
            <pc:sldMk cId="3365454297" sldId="265"/>
            <ac:cxnSpMk id="5" creationId="{6763EF59-693F-423D-914B-4C9BBC059958}"/>
          </ac:cxnSpMkLst>
        </pc:cxnChg>
        <pc:cxnChg chg="add">
          <ac:chgData name="Vangelis Bagiatis" userId="b413befa0c3a1c62" providerId="LiveId" clId="{7A9D4235-86D3-4740-8E89-CE00ED324A1F}" dt="2018-01-27T14:53:40.268" v="1718" actId="170"/>
          <ac:cxnSpMkLst>
            <pc:docMk/>
            <pc:sldMk cId="3365454297" sldId="265"/>
            <ac:cxnSpMk id="6" creationId="{8B568200-35C9-4B34-A7C9-909A23CC7C1A}"/>
          </ac:cxnSpMkLst>
        </pc:cxnChg>
      </pc:sldChg>
      <pc:sldChg chg="addSp delSp modSp add">
        <pc:chgData name="Vangelis Bagiatis" userId="b413befa0c3a1c62" providerId="LiveId" clId="{7A9D4235-86D3-4740-8E89-CE00ED324A1F}" dt="2018-01-27T14:53:34.537" v="1717" actId="170"/>
        <pc:sldMkLst>
          <pc:docMk/>
          <pc:sldMk cId="2909238144" sldId="266"/>
        </pc:sldMkLst>
        <pc:spChg chg="mod">
          <ac:chgData name="Vangelis Bagiatis" userId="b413befa0c3a1c62" providerId="LiveId" clId="{7A9D4235-86D3-4740-8E89-CE00ED324A1F}" dt="2018-01-27T10:29:35.263" v="729" actId="20577"/>
          <ac:spMkLst>
            <pc:docMk/>
            <pc:sldMk cId="2909238144" sldId="266"/>
            <ac:spMk id="2" creationId="{762B622E-F502-45E7-8AAD-FC0CD39C218B}"/>
          </ac:spMkLst>
        </pc:spChg>
        <pc:spChg chg="del">
          <ac:chgData name="Vangelis Bagiatis" userId="b413befa0c3a1c62" providerId="LiveId" clId="{7A9D4235-86D3-4740-8E89-CE00ED324A1F}" dt="2018-01-27T13:37:38.967" v="1697" actId="478"/>
          <ac:spMkLst>
            <pc:docMk/>
            <pc:sldMk cId="2909238144" sldId="266"/>
            <ac:spMk id="3" creationId="{8DACC362-4E9D-4CF1-A409-D3DB54032612}"/>
          </ac:spMkLst>
        </pc:spChg>
        <pc:spChg chg="add mod">
          <ac:chgData name="Vangelis Bagiatis" userId="b413befa0c3a1c62" providerId="LiveId" clId="{7A9D4235-86D3-4740-8E89-CE00ED324A1F}" dt="2018-01-27T13:38:05.666" v="1699" actId="170"/>
          <ac:spMkLst>
            <pc:docMk/>
            <pc:sldMk cId="2909238144" sldId="266"/>
            <ac:spMk id="4" creationId="{877A2991-14E6-4354-BCE1-BA422E6F9401}"/>
          </ac:spMkLst>
        </pc:spChg>
        <pc:picChg chg="add mod modCrop">
          <ac:chgData name="Vangelis Bagiatis" userId="b413befa0c3a1c62" providerId="LiveId" clId="{7A9D4235-86D3-4740-8E89-CE00ED324A1F}" dt="2018-01-27T14:47:13.851" v="1710" actId="1076"/>
          <ac:picMkLst>
            <pc:docMk/>
            <pc:sldMk cId="2909238144" sldId="266"/>
            <ac:picMk id="6" creationId="{2B3DB61E-DE35-4F50-85D8-2F3967CA32C8}"/>
          </ac:picMkLst>
        </pc:picChg>
        <pc:picChg chg="add mod">
          <ac:chgData name="Vangelis Bagiatis" userId="b413befa0c3a1c62" providerId="LiveId" clId="{7A9D4235-86D3-4740-8E89-CE00ED324A1F}" dt="2018-01-27T14:47:04.134" v="1709" actId="1076"/>
          <ac:picMkLst>
            <pc:docMk/>
            <pc:sldMk cId="2909238144" sldId="266"/>
            <ac:picMk id="7" creationId="{BEBF52ED-A96D-4F2E-B8C4-C05A9D0D93EF}"/>
          </ac:picMkLst>
        </pc:picChg>
        <pc:cxnChg chg="add">
          <ac:chgData name="Vangelis Bagiatis" userId="b413befa0c3a1c62" providerId="LiveId" clId="{7A9D4235-86D3-4740-8E89-CE00ED324A1F}" dt="2018-01-27T13:37:45.090" v="1698" actId="170"/>
          <ac:cxnSpMkLst>
            <pc:docMk/>
            <pc:sldMk cId="2909238144" sldId="266"/>
            <ac:cxnSpMk id="5" creationId="{C3C61828-9D94-4351-BF77-51B131F1BB2B}"/>
          </ac:cxnSpMkLst>
        </pc:cxnChg>
        <pc:cxnChg chg="add">
          <ac:chgData name="Vangelis Bagiatis" userId="b413befa0c3a1c62" providerId="LiveId" clId="{7A9D4235-86D3-4740-8E89-CE00ED324A1F}" dt="2018-01-27T14:53:34.537" v="1717" actId="170"/>
          <ac:cxnSpMkLst>
            <pc:docMk/>
            <pc:sldMk cId="2909238144" sldId="266"/>
            <ac:cxnSpMk id="8" creationId="{7B099846-A298-4E7C-86DA-4B95F162D170}"/>
          </ac:cxnSpMkLst>
        </pc:cxnChg>
      </pc:sldChg>
      <pc:sldChg chg="addSp delSp modSp add ord">
        <pc:chgData name="Vangelis Bagiatis" userId="b413befa0c3a1c62" providerId="LiveId" clId="{7A9D4235-86D3-4740-8E89-CE00ED324A1F}" dt="2018-01-30T12:24:19.355" v="1856" actId="20577"/>
        <pc:sldMkLst>
          <pc:docMk/>
          <pc:sldMk cId="2689660296" sldId="267"/>
        </pc:sldMkLst>
        <pc:spChg chg="mod">
          <ac:chgData name="Vangelis Bagiatis" userId="b413befa0c3a1c62" providerId="LiveId" clId="{7A9D4235-86D3-4740-8E89-CE00ED324A1F}" dt="2018-01-27T14:58:21.353" v="1831" actId="1076"/>
          <ac:spMkLst>
            <pc:docMk/>
            <pc:sldMk cId="2689660296" sldId="267"/>
            <ac:spMk id="2" creationId="{0CEC6216-A1A9-4A50-9036-91E5F3012858}"/>
          </ac:spMkLst>
        </pc:spChg>
        <pc:spChg chg="del">
          <ac:chgData name="Vangelis Bagiatis" userId="b413befa0c3a1c62" providerId="LiveId" clId="{7A9D4235-86D3-4740-8E89-CE00ED324A1F}" dt="2018-01-27T14:54:09.016" v="1724" actId="478"/>
          <ac:spMkLst>
            <pc:docMk/>
            <pc:sldMk cId="2689660296" sldId="267"/>
            <ac:spMk id="3" creationId="{8E2BFA1F-22CC-40FF-8547-A547BF89217A}"/>
          </ac:spMkLst>
        </pc:spChg>
        <pc:spChg chg="add mod">
          <ac:chgData name="Vangelis Bagiatis" userId="b413befa0c3a1c62" providerId="LiveId" clId="{7A9D4235-86D3-4740-8E89-CE00ED324A1F}" dt="2018-01-27T14:58:36.087" v="1837" actId="1035"/>
          <ac:spMkLst>
            <pc:docMk/>
            <pc:sldMk cId="2689660296" sldId="267"/>
            <ac:spMk id="4" creationId="{CD3A70A0-63A3-4284-8F23-376B191567CD}"/>
          </ac:spMkLst>
        </pc:spChg>
        <pc:picChg chg="add mod">
          <ac:chgData name="Vangelis Bagiatis" userId="b413befa0c3a1c62" providerId="LiveId" clId="{7A9D4235-86D3-4740-8E89-CE00ED324A1F}" dt="2018-01-27T14:57:42.398" v="1733" actId="1076"/>
          <ac:picMkLst>
            <pc:docMk/>
            <pc:sldMk cId="2689660296" sldId="267"/>
            <ac:picMk id="8" creationId="{00E1C172-F65C-4838-950E-DB2BFD388621}"/>
          </ac:picMkLst>
        </pc:picChg>
        <pc:picChg chg="add del mod modCrop">
          <ac:chgData name="Vangelis Bagiatis" userId="b413befa0c3a1c62" providerId="LiveId" clId="{7A9D4235-86D3-4740-8E89-CE00ED324A1F}" dt="2018-01-27T14:57:31.465" v="1729" actId="478"/>
          <ac:picMkLst>
            <pc:docMk/>
            <pc:sldMk cId="2689660296" sldId="267"/>
            <ac:picMk id="4098" creationId="{4B84345E-D48D-49FC-A906-68377D2BB829}"/>
          </ac:picMkLst>
        </pc:picChg>
        <pc:cxnChg chg="add mod">
          <ac:chgData name="Vangelis Bagiatis" userId="b413befa0c3a1c62" providerId="LiveId" clId="{7A9D4235-86D3-4740-8E89-CE00ED324A1F}" dt="2018-01-27T14:58:36.087" v="1837" actId="1035"/>
          <ac:cxnSpMkLst>
            <pc:docMk/>
            <pc:sldMk cId="2689660296" sldId="267"/>
            <ac:cxnSpMk id="5" creationId="{DA207F48-5299-41BE-9045-C7C0F0AB7882}"/>
          </ac:cxnSpMkLst>
        </pc:cxnChg>
      </pc:sldChg>
      <pc:sldChg chg="addSp delSp modSp add">
        <pc:chgData name="Vangelis Bagiatis" userId="b413befa0c3a1c62" providerId="LiveId" clId="{7A9D4235-86D3-4740-8E89-CE00ED324A1F}" dt="2018-01-27T15:03:35.222" v="1854" actId="170"/>
        <pc:sldMkLst>
          <pc:docMk/>
          <pc:sldMk cId="1873351554" sldId="268"/>
        </pc:sldMkLst>
        <pc:spChg chg="mod">
          <ac:chgData name="Vangelis Bagiatis" userId="b413befa0c3a1c62" providerId="LiveId" clId="{7A9D4235-86D3-4740-8E89-CE00ED324A1F}" dt="2018-01-27T10:30:00.523" v="746" actId="20577"/>
          <ac:spMkLst>
            <pc:docMk/>
            <pc:sldMk cId="1873351554" sldId="268"/>
            <ac:spMk id="2" creationId="{2D87F53D-3CCB-4B45-89BB-54968C6F242C}"/>
          </ac:spMkLst>
        </pc:spChg>
        <pc:spChg chg="del">
          <ac:chgData name="Vangelis Bagiatis" userId="b413befa0c3a1c62" providerId="LiveId" clId="{7A9D4235-86D3-4740-8E89-CE00ED324A1F}" dt="2018-01-27T14:59:59.464" v="1838" actId="478"/>
          <ac:spMkLst>
            <pc:docMk/>
            <pc:sldMk cId="1873351554" sldId="268"/>
            <ac:spMk id="3" creationId="{00FFFD99-BF89-430C-A5C5-C76420B617B8}"/>
          </ac:spMkLst>
        </pc:spChg>
        <pc:spChg chg="add mod">
          <ac:chgData name="Vangelis Bagiatis" userId="b413befa0c3a1c62" providerId="LiveId" clId="{7A9D4235-86D3-4740-8E89-CE00ED324A1F}" dt="2018-01-27T15:00:13.859" v="1840" actId="170"/>
          <ac:spMkLst>
            <pc:docMk/>
            <pc:sldMk cId="1873351554" sldId="268"/>
            <ac:spMk id="4" creationId="{9D20F4AA-2D4D-450F-972E-23E28F369729}"/>
          </ac:spMkLst>
        </pc:spChg>
        <pc:picChg chg="add del mod">
          <ac:chgData name="Vangelis Bagiatis" userId="b413befa0c3a1c62" providerId="LiveId" clId="{7A9D4235-86D3-4740-8E89-CE00ED324A1F}" dt="2018-01-27T15:03:09.618" v="1849" actId="478"/>
          <ac:picMkLst>
            <pc:docMk/>
            <pc:sldMk cId="1873351554" sldId="268"/>
            <ac:picMk id="6" creationId="{FD9A87A3-B0B3-4DA6-AF2F-6D2350968E5B}"/>
          </ac:picMkLst>
        </pc:picChg>
        <pc:picChg chg="add mod ord">
          <ac:chgData name="Vangelis Bagiatis" userId="b413befa0c3a1c62" providerId="LiveId" clId="{7A9D4235-86D3-4740-8E89-CE00ED324A1F}" dt="2018-01-27T15:03:35.222" v="1854" actId="170"/>
          <ac:picMkLst>
            <pc:docMk/>
            <pc:sldMk cId="1873351554" sldId="268"/>
            <ac:picMk id="13314" creationId="{C1C8BBB8-892D-4A81-B752-D4B959A32651}"/>
          </ac:picMkLst>
        </pc:picChg>
        <pc:picChg chg="add mod">
          <ac:chgData name="Vangelis Bagiatis" userId="b413befa0c3a1c62" providerId="LiveId" clId="{7A9D4235-86D3-4740-8E89-CE00ED324A1F}" dt="2018-01-27T15:03:31.090" v="1853" actId="1076"/>
          <ac:picMkLst>
            <pc:docMk/>
            <pc:sldMk cId="1873351554" sldId="268"/>
            <ac:picMk id="13316" creationId="{C316AA40-F0B1-4B0E-BEAC-72A5F2B077E1}"/>
          </ac:picMkLst>
        </pc:picChg>
        <pc:cxnChg chg="add">
          <ac:chgData name="Vangelis Bagiatis" userId="b413befa0c3a1c62" providerId="LiveId" clId="{7A9D4235-86D3-4740-8E89-CE00ED324A1F}" dt="2018-01-27T15:00:05.781" v="1839" actId="170"/>
          <ac:cxnSpMkLst>
            <pc:docMk/>
            <pc:sldMk cId="1873351554" sldId="268"/>
            <ac:cxnSpMk id="5" creationId="{B26E1C21-7814-47FD-8929-C9D71A3B99A6}"/>
          </ac:cxnSpMkLst>
        </pc:cxnChg>
      </pc:sldChg>
      <pc:sldChg chg="modSp add">
        <pc:chgData name="Vangelis Bagiatis" userId="b413befa0c3a1c62" providerId="LiveId" clId="{7A9D4235-86D3-4740-8E89-CE00ED324A1F}" dt="2018-01-27T10:35:29.565" v="831" actId="1076"/>
        <pc:sldMkLst>
          <pc:docMk/>
          <pc:sldMk cId="2268001519" sldId="269"/>
        </pc:sldMkLst>
        <pc:spChg chg="mod">
          <ac:chgData name="Vangelis Bagiatis" userId="b413befa0c3a1c62" providerId="LiveId" clId="{7A9D4235-86D3-4740-8E89-CE00ED324A1F}" dt="2018-01-27T10:35:15.443" v="828" actId="14100"/>
          <ac:spMkLst>
            <pc:docMk/>
            <pc:sldMk cId="2268001519" sldId="269"/>
            <ac:spMk id="3" creationId="{1FFF7C35-CD9D-45D4-A168-E88EEAF37E8C}"/>
          </ac:spMkLst>
        </pc:spChg>
        <pc:picChg chg="mod">
          <ac:chgData name="Vangelis Bagiatis" userId="b413befa0c3a1c62" providerId="LiveId" clId="{7A9D4235-86D3-4740-8E89-CE00ED324A1F}" dt="2018-01-27T10:35:23.993" v="829" actId="1076"/>
          <ac:picMkLst>
            <pc:docMk/>
            <pc:sldMk cId="2268001519" sldId="269"/>
            <ac:picMk id="2050" creationId="{EC1EDCD0-CC3E-45A2-B24B-23D8B7A3D6E3}"/>
          </ac:picMkLst>
        </pc:picChg>
        <pc:picChg chg="mod">
          <ac:chgData name="Vangelis Bagiatis" userId="b413befa0c3a1c62" providerId="LiveId" clId="{7A9D4235-86D3-4740-8E89-CE00ED324A1F}" dt="2018-01-27T10:35:26.993" v="830" actId="1076"/>
          <ac:picMkLst>
            <pc:docMk/>
            <pc:sldMk cId="2268001519" sldId="269"/>
            <ac:picMk id="2052" creationId="{8F9D199F-C655-450B-94E1-AD1EBE4B4054}"/>
          </ac:picMkLst>
        </pc:picChg>
        <pc:picChg chg="mod">
          <ac:chgData name="Vangelis Bagiatis" userId="b413befa0c3a1c62" providerId="LiveId" clId="{7A9D4235-86D3-4740-8E89-CE00ED324A1F}" dt="2018-01-27T10:35:29.565" v="831" actId="1076"/>
          <ac:picMkLst>
            <pc:docMk/>
            <pc:sldMk cId="2268001519" sldId="269"/>
            <ac:picMk id="2054" creationId="{36B115F4-6252-4659-A8F3-91675C3E238F}"/>
          </ac:picMkLst>
        </pc:picChg>
      </pc:sldChg>
      <pc:sldChg chg="addSp modSp add ord">
        <pc:chgData name="Vangelis Bagiatis" userId="b413befa0c3a1c62" providerId="LiveId" clId="{7A9D4235-86D3-4740-8E89-CE00ED324A1F}" dt="2018-01-30T14:46:54.434" v="1921" actId="20577"/>
        <pc:sldMkLst>
          <pc:docMk/>
          <pc:sldMk cId="1709631618" sldId="270"/>
        </pc:sldMkLst>
        <pc:spChg chg="mod">
          <ac:chgData name="Vangelis Bagiatis" userId="b413befa0c3a1c62" providerId="LiveId" clId="{7A9D4235-86D3-4740-8E89-CE00ED324A1F}" dt="2018-01-27T10:44:15.568" v="868" actId="20577"/>
          <ac:spMkLst>
            <pc:docMk/>
            <pc:sldMk cId="1709631618" sldId="270"/>
            <ac:spMk id="2" creationId="{33C79C60-2927-4D49-8F57-DA472C755D8B}"/>
          </ac:spMkLst>
        </pc:spChg>
        <pc:spChg chg="mod">
          <ac:chgData name="Vangelis Bagiatis" userId="b413befa0c3a1c62" providerId="LiveId" clId="{7A9D4235-86D3-4740-8E89-CE00ED324A1F}" dt="2018-01-30T14:46:54.434" v="1921" actId="20577"/>
          <ac:spMkLst>
            <pc:docMk/>
            <pc:sldMk cId="1709631618" sldId="270"/>
            <ac:spMk id="3" creationId="{61096711-3559-4BFC-9E40-0CD9B034ED36}"/>
          </ac:spMkLst>
        </pc:spChg>
        <pc:picChg chg="add mod">
          <ac:chgData name="Vangelis Bagiatis" userId="b413befa0c3a1c62" providerId="LiveId" clId="{7A9D4235-86D3-4740-8E89-CE00ED324A1F}" dt="2018-01-27T10:51:46.094" v="968" actId="1076"/>
          <ac:picMkLst>
            <pc:docMk/>
            <pc:sldMk cId="1709631618" sldId="270"/>
            <ac:picMk id="4" creationId="{21DEBE4F-46C5-444E-8DC6-5ED507116244}"/>
          </ac:picMkLst>
        </pc:picChg>
      </pc:sldChg>
      <pc:sldChg chg="addSp modSp add">
        <pc:chgData name="Vangelis Bagiatis" userId="b413befa0c3a1c62" providerId="LiveId" clId="{7A9D4235-86D3-4740-8E89-CE00ED324A1F}" dt="2018-01-27T11:00:38.660" v="1041" actId="27349"/>
        <pc:sldMkLst>
          <pc:docMk/>
          <pc:sldMk cId="281638858" sldId="271"/>
        </pc:sldMkLst>
        <pc:spChg chg="mod">
          <ac:chgData name="Vangelis Bagiatis" userId="b413befa0c3a1c62" providerId="LiveId" clId="{7A9D4235-86D3-4740-8E89-CE00ED324A1F}" dt="2018-01-27T10:55:04.033" v="1011" actId="20577"/>
          <ac:spMkLst>
            <pc:docMk/>
            <pc:sldMk cId="281638858" sldId="271"/>
            <ac:spMk id="2" creationId="{55ABB1FB-6FB7-469D-89D4-178077A48790}"/>
          </ac:spMkLst>
        </pc:spChg>
        <pc:spChg chg="mod">
          <ac:chgData name="Vangelis Bagiatis" userId="b413befa0c3a1c62" providerId="LiveId" clId="{7A9D4235-86D3-4740-8E89-CE00ED324A1F}" dt="2018-01-27T10:56:21.399" v="1017" actId="20577"/>
          <ac:spMkLst>
            <pc:docMk/>
            <pc:sldMk cId="281638858" sldId="271"/>
            <ac:spMk id="3" creationId="{FD0C89FD-055C-4A86-9074-58843E971072}"/>
          </ac:spMkLst>
        </pc:spChg>
        <pc:picChg chg="add mod">
          <ac:chgData name="Vangelis Bagiatis" userId="b413befa0c3a1c62" providerId="LiveId" clId="{7A9D4235-86D3-4740-8E89-CE00ED324A1F}" dt="2018-01-27T11:00:38.660" v="1041" actId="27349"/>
          <ac:picMkLst>
            <pc:docMk/>
            <pc:sldMk cId="281638858" sldId="271"/>
            <ac:picMk id="5" creationId="{A47D389C-3E73-4EF5-9C6B-3F7C1AFD014B}"/>
          </ac:picMkLst>
        </pc:picChg>
      </pc:sldChg>
      <pc:sldChg chg="addSp delSp modSp add mod ord setBg">
        <pc:chgData name="Vangelis Bagiatis" userId="b413befa0c3a1c62" providerId="LiveId" clId="{7A9D4235-86D3-4740-8E89-CE00ED324A1F}" dt="2018-01-27T14:54:03.583" v="1723" actId="170"/>
        <pc:sldMkLst>
          <pc:docMk/>
          <pc:sldMk cId="1788982634" sldId="272"/>
        </pc:sldMkLst>
        <pc:spChg chg="mod">
          <ac:chgData name="Vangelis Bagiatis" userId="b413befa0c3a1c62" providerId="LiveId" clId="{7A9D4235-86D3-4740-8E89-CE00ED324A1F}" dt="2018-01-27T12:02:20.542" v="1547" actId="120"/>
          <ac:spMkLst>
            <pc:docMk/>
            <pc:sldMk cId="1788982634" sldId="272"/>
            <ac:spMk id="2" creationId="{F9FFEBA5-19F6-4484-BF2D-E529183DEAD4}"/>
          </ac:spMkLst>
        </pc:spChg>
        <pc:spChg chg="del mod">
          <ac:chgData name="Vangelis Bagiatis" userId="b413befa0c3a1c62" providerId="LiveId" clId="{7A9D4235-86D3-4740-8E89-CE00ED324A1F}" dt="2018-01-27T12:04:43.899" v="1566" actId="478"/>
          <ac:spMkLst>
            <pc:docMk/>
            <pc:sldMk cId="1788982634" sldId="272"/>
            <ac:spMk id="3" creationId="{3DBA02CE-C76E-4CBC-AF41-C6DC5E40ECF0}"/>
          </ac:spMkLst>
        </pc:spChg>
        <pc:spChg chg="add del">
          <ac:chgData name="Vangelis Bagiatis" userId="b413befa0c3a1c62" providerId="LiveId" clId="{7A9D4235-86D3-4740-8E89-CE00ED324A1F}" dt="2018-01-27T11:40:39.032" v="1349" actId="26606"/>
          <ac:spMkLst>
            <pc:docMk/>
            <pc:sldMk cId="1788982634" sldId="272"/>
            <ac:spMk id="7" creationId="{9D545981-1F24-46A6-8AFC-3740CC577429}"/>
          </ac:spMkLst>
        </pc:spChg>
        <pc:spChg chg="add del">
          <ac:chgData name="Vangelis Bagiatis" userId="b413befa0c3a1c62" providerId="LiveId" clId="{7A9D4235-86D3-4740-8E89-CE00ED324A1F}" dt="2018-01-27T11:40:39.032" v="1349" actId="26606"/>
          <ac:spMkLst>
            <pc:docMk/>
            <pc:sldMk cId="1788982634" sldId="272"/>
            <ac:spMk id="8" creationId="{252F09FA-59B0-41E4-9F79-D0EB15CBAD50}"/>
          </ac:spMkLst>
        </pc:spChg>
        <pc:spChg chg="add del">
          <ac:chgData name="Vangelis Bagiatis" userId="b413befa0c3a1c62" providerId="LiveId" clId="{7A9D4235-86D3-4740-8E89-CE00ED324A1F}" dt="2018-01-27T11:40:39.032" v="1349" actId="26606"/>
          <ac:spMkLst>
            <pc:docMk/>
            <pc:sldMk cId="1788982634" sldId="272"/>
            <ac:spMk id="9" creationId="{12022B2F-C34E-42AC-A514-49AF306FA932}"/>
          </ac:spMkLst>
        </pc:spChg>
        <pc:spChg chg="add del">
          <ac:chgData name="Vangelis Bagiatis" userId="b413befa0c3a1c62" providerId="LiveId" clId="{7A9D4235-86D3-4740-8E89-CE00ED324A1F}" dt="2018-01-27T11:40:21.079" v="1347" actId="26606"/>
          <ac:spMkLst>
            <pc:docMk/>
            <pc:sldMk cId="1788982634" sldId="272"/>
            <ac:spMk id="10" creationId="{9D545981-1F24-46A6-8AFC-3740CC577429}"/>
          </ac:spMkLst>
        </pc:spChg>
        <pc:spChg chg="add del">
          <ac:chgData name="Vangelis Bagiatis" userId="b413befa0c3a1c62" providerId="LiveId" clId="{7A9D4235-86D3-4740-8E89-CE00ED324A1F}" dt="2018-01-27T11:40:39.032" v="1349" actId="26606"/>
          <ac:spMkLst>
            <pc:docMk/>
            <pc:sldMk cId="1788982634" sldId="272"/>
            <ac:spMk id="11" creationId="{66D4C1A7-0A94-46CF-9056-E836CBFB7064}"/>
          </ac:spMkLst>
        </pc:spChg>
        <pc:spChg chg="add del">
          <ac:chgData name="Vangelis Bagiatis" userId="b413befa0c3a1c62" providerId="LiveId" clId="{7A9D4235-86D3-4740-8E89-CE00ED324A1F}" dt="2018-01-27T11:40:21.079" v="1347" actId="26606"/>
          <ac:spMkLst>
            <pc:docMk/>
            <pc:sldMk cId="1788982634" sldId="272"/>
            <ac:spMk id="12" creationId="{252F09FA-59B0-41E4-9F79-D0EB15CBAD50}"/>
          </ac:spMkLst>
        </pc:spChg>
        <pc:spChg chg="add del">
          <ac:chgData name="Vangelis Bagiatis" userId="b413befa0c3a1c62" providerId="LiveId" clId="{7A9D4235-86D3-4740-8E89-CE00ED324A1F}" dt="2018-01-27T11:40:21.079" v="1347" actId="26606"/>
          <ac:spMkLst>
            <pc:docMk/>
            <pc:sldMk cId="1788982634" sldId="272"/>
            <ac:spMk id="14" creationId="{12022B2F-C34E-42AC-A514-49AF306FA932}"/>
          </ac:spMkLst>
        </pc:spChg>
        <pc:spChg chg="add del">
          <ac:chgData name="Vangelis Bagiatis" userId="b413befa0c3a1c62" providerId="LiveId" clId="{7A9D4235-86D3-4740-8E89-CE00ED324A1F}" dt="2018-01-27T11:40:39.032" v="1349" actId="26606"/>
          <ac:spMkLst>
            <pc:docMk/>
            <pc:sldMk cId="1788982634" sldId="272"/>
            <ac:spMk id="15" creationId="{4FB98A08-FC4C-4C6C-8CAE-410223C6DD1D}"/>
          </ac:spMkLst>
        </pc:spChg>
        <pc:spChg chg="add del">
          <ac:chgData name="Vangelis Bagiatis" userId="b413befa0c3a1c62" providerId="LiveId" clId="{7A9D4235-86D3-4740-8E89-CE00ED324A1F}" dt="2018-01-27T11:40:21.079" v="1347" actId="26606"/>
          <ac:spMkLst>
            <pc:docMk/>
            <pc:sldMk cId="1788982634" sldId="272"/>
            <ac:spMk id="16" creationId="{66D4C1A7-0A94-46CF-9056-E836CBFB7064}"/>
          </ac:spMkLst>
        </pc:spChg>
        <pc:spChg chg="add del mod">
          <ac:chgData name="Vangelis Bagiatis" userId="b413befa0c3a1c62" providerId="LiveId" clId="{7A9D4235-86D3-4740-8E89-CE00ED324A1F}" dt="2018-01-27T12:04:08.968" v="1561" actId="478"/>
          <ac:spMkLst>
            <pc:docMk/>
            <pc:sldMk cId="1788982634" sldId="272"/>
            <ac:spMk id="19" creationId="{DA69F839-FEF8-46BA-AC15-6502E8FA1F0B}"/>
          </ac:spMkLst>
        </pc:spChg>
        <pc:spChg chg="add del">
          <ac:chgData name="Vangelis Bagiatis" userId="b413befa0c3a1c62" providerId="LiveId" clId="{7A9D4235-86D3-4740-8E89-CE00ED324A1F}" dt="2018-01-27T11:40:21.079" v="1347" actId="26606"/>
          <ac:spMkLst>
            <pc:docMk/>
            <pc:sldMk cId="1788982634" sldId="272"/>
            <ac:spMk id="20" creationId="{4FB98A08-FC4C-4C6C-8CAE-410223C6DD1D}"/>
          </ac:spMkLst>
        </pc:spChg>
        <pc:spChg chg="add mod">
          <ac:chgData name="Vangelis Bagiatis" userId="b413befa0c3a1c62" providerId="LiveId" clId="{7A9D4235-86D3-4740-8E89-CE00ED324A1F}" dt="2018-01-27T12:04:35.154" v="1563" actId="1076"/>
          <ac:spMkLst>
            <pc:docMk/>
            <pc:sldMk cId="1788982634" sldId="272"/>
            <ac:spMk id="22" creationId="{F04C41C7-3F5F-496D-BE77-A0D7E2BDA38E}"/>
          </ac:spMkLst>
        </pc:spChg>
        <pc:spChg chg="add del mod">
          <ac:chgData name="Vangelis Bagiatis" userId="b413befa0c3a1c62" providerId="LiveId" clId="{7A9D4235-86D3-4740-8E89-CE00ED324A1F}" dt="2018-01-27T12:04:48.854" v="1567" actId="478"/>
          <ac:spMkLst>
            <pc:docMk/>
            <pc:sldMk cId="1788982634" sldId="272"/>
            <ac:spMk id="24" creationId="{0E289D53-39FC-4B11-A0E0-0A24D4CF7ED9}"/>
          </ac:spMkLst>
        </pc:spChg>
        <pc:picChg chg="add mod ord">
          <ac:chgData name="Vangelis Bagiatis" userId="b413befa0c3a1c62" providerId="LiveId" clId="{7A9D4235-86D3-4740-8E89-CE00ED324A1F}" dt="2018-01-27T12:05:37.358" v="1573" actId="14100"/>
          <ac:picMkLst>
            <pc:docMk/>
            <pc:sldMk cId="1788982634" sldId="272"/>
            <ac:picMk id="4" creationId="{7A3586DD-86CE-4B62-974B-C8B2EF7C4B8D}"/>
          </ac:picMkLst>
        </pc:picChg>
        <pc:picChg chg="add mod ord">
          <ac:chgData name="Vangelis Bagiatis" userId="b413befa0c3a1c62" providerId="LiveId" clId="{7A9D4235-86D3-4740-8E89-CE00ED324A1F}" dt="2018-01-27T12:05:54.714" v="1577" actId="1076"/>
          <ac:picMkLst>
            <pc:docMk/>
            <pc:sldMk cId="1788982634" sldId="272"/>
            <ac:picMk id="5" creationId="{BD28736B-5FE9-498B-BBA2-09E5E7595380}"/>
          </ac:picMkLst>
        </pc:picChg>
        <pc:cxnChg chg="add del">
          <ac:chgData name="Vangelis Bagiatis" userId="b413befa0c3a1c62" providerId="LiveId" clId="{7A9D4235-86D3-4740-8E89-CE00ED324A1F}" dt="2018-01-27T11:40:39.032" v="1349" actId="26606"/>
          <ac:cxnSpMkLst>
            <pc:docMk/>
            <pc:sldMk cId="1788982634" sldId="272"/>
            <ac:cxnSpMk id="13" creationId="{84A66149-2431-4D78-A158-60F086A12471}"/>
          </ac:cxnSpMkLst>
        </pc:cxnChg>
        <pc:cxnChg chg="add del">
          <ac:chgData name="Vangelis Bagiatis" userId="b413befa0c3a1c62" providerId="LiveId" clId="{7A9D4235-86D3-4740-8E89-CE00ED324A1F}" dt="2018-01-27T11:40:21.079" v="1347" actId="26606"/>
          <ac:cxnSpMkLst>
            <pc:docMk/>
            <pc:sldMk cId="1788982634" sldId="272"/>
            <ac:cxnSpMk id="18" creationId="{84A66149-2431-4D78-A158-60F086A12471}"/>
          </ac:cxnSpMkLst>
        </pc:cxnChg>
        <pc:cxnChg chg="add del mod">
          <ac:chgData name="Vangelis Bagiatis" userId="b413befa0c3a1c62" providerId="LiveId" clId="{7A9D4235-86D3-4740-8E89-CE00ED324A1F}" dt="2018-01-27T12:04:04.438" v="1559" actId="478"/>
          <ac:cxnSpMkLst>
            <pc:docMk/>
            <pc:sldMk cId="1788982634" sldId="272"/>
            <ac:cxnSpMk id="21" creationId="{9F298F11-42DE-49E3-9387-71FAA158AA4A}"/>
          </ac:cxnSpMkLst>
        </pc:cxnChg>
        <pc:cxnChg chg="add mod">
          <ac:chgData name="Vangelis Bagiatis" userId="b413befa0c3a1c62" providerId="LiveId" clId="{7A9D4235-86D3-4740-8E89-CE00ED324A1F}" dt="2018-01-27T12:04:35.154" v="1563" actId="1076"/>
          <ac:cxnSpMkLst>
            <pc:docMk/>
            <pc:sldMk cId="1788982634" sldId="272"/>
            <ac:cxnSpMk id="23" creationId="{2DAF3A2F-0726-4B9C-8898-805DF22AA849}"/>
          </ac:cxnSpMkLst>
        </pc:cxnChg>
        <pc:cxnChg chg="add del">
          <ac:chgData name="Vangelis Bagiatis" userId="b413befa0c3a1c62" providerId="LiveId" clId="{7A9D4235-86D3-4740-8E89-CE00ED324A1F}" dt="2018-01-27T14:54:03.583" v="1723" actId="170"/>
          <ac:cxnSpMkLst>
            <pc:docMk/>
            <pc:sldMk cId="1788982634" sldId="272"/>
            <ac:cxnSpMk id="25" creationId="{BA33391D-CA1D-4337-8D06-D79548655691}"/>
          </ac:cxnSpMkLst>
        </pc:cxnChg>
      </pc:sldChg>
      <pc:sldChg chg="addSp delSp modSp add">
        <pc:chgData name="Vangelis Bagiatis" userId="b413befa0c3a1c62" providerId="LiveId" clId="{7A9D4235-86D3-4740-8E89-CE00ED324A1F}" dt="2018-01-27T14:54:02.249" v="1722" actId="170"/>
        <pc:sldMkLst>
          <pc:docMk/>
          <pc:sldMk cId="258166473" sldId="282"/>
        </pc:sldMkLst>
        <pc:spChg chg="mod">
          <ac:chgData name="Vangelis Bagiatis" userId="b413befa0c3a1c62" providerId="LiveId" clId="{7A9D4235-86D3-4740-8E89-CE00ED324A1F}" dt="2018-01-27T12:09:49.851" v="1601" actId="20577"/>
          <ac:spMkLst>
            <pc:docMk/>
            <pc:sldMk cId="258166473" sldId="282"/>
            <ac:spMk id="2" creationId="{F9FFEBA5-19F6-4484-BF2D-E529183DEAD4}"/>
          </ac:spMkLst>
        </pc:spChg>
        <pc:spChg chg="mod">
          <ac:chgData name="Vangelis Bagiatis" userId="b413befa0c3a1c62" providerId="LiveId" clId="{7A9D4235-86D3-4740-8E89-CE00ED324A1F}" dt="2018-01-27T12:06:42.620" v="1586" actId="170"/>
          <ac:spMkLst>
            <pc:docMk/>
            <pc:sldMk cId="258166473" sldId="282"/>
            <ac:spMk id="22" creationId="{F04C41C7-3F5F-496D-BE77-A0D7E2BDA38E}"/>
          </ac:spMkLst>
        </pc:spChg>
        <pc:picChg chg="del">
          <ac:chgData name="Vangelis Bagiatis" userId="b413befa0c3a1c62" providerId="LiveId" clId="{7A9D4235-86D3-4740-8E89-CE00ED324A1F}" dt="2018-01-27T12:06:45.490" v="1587" actId="478"/>
          <ac:picMkLst>
            <pc:docMk/>
            <pc:sldMk cId="258166473" sldId="282"/>
            <ac:picMk id="4" creationId="{7A3586DD-86CE-4B62-974B-C8B2EF7C4B8D}"/>
          </ac:picMkLst>
        </pc:picChg>
        <pc:picChg chg="del">
          <ac:chgData name="Vangelis Bagiatis" userId="b413befa0c3a1c62" providerId="LiveId" clId="{7A9D4235-86D3-4740-8E89-CE00ED324A1F}" dt="2018-01-27T12:06:45.490" v="1587" actId="478"/>
          <ac:picMkLst>
            <pc:docMk/>
            <pc:sldMk cId="258166473" sldId="282"/>
            <ac:picMk id="5" creationId="{BD28736B-5FE9-498B-BBA2-09E5E7595380}"/>
          </ac:picMkLst>
        </pc:picChg>
        <pc:picChg chg="add mod modCrop">
          <ac:chgData name="Vangelis Bagiatis" userId="b413befa0c3a1c62" providerId="LiveId" clId="{7A9D4235-86D3-4740-8E89-CE00ED324A1F}" dt="2018-01-27T14:47:37.144" v="1711" actId="732"/>
          <ac:picMkLst>
            <pc:docMk/>
            <pc:sldMk cId="258166473" sldId="282"/>
            <ac:picMk id="7" creationId="{2525838D-6BED-40DB-9DF8-3832840E3BBD}"/>
          </ac:picMkLst>
        </pc:picChg>
        <pc:cxnChg chg="add del">
          <ac:chgData name="Vangelis Bagiatis" userId="b413befa0c3a1c62" providerId="LiveId" clId="{7A9D4235-86D3-4740-8E89-CE00ED324A1F}" dt="2018-01-27T14:54:02.249" v="1722" actId="170"/>
          <ac:cxnSpMkLst>
            <pc:docMk/>
            <pc:sldMk cId="258166473" sldId="282"/>
            <ac:cxnSpMk id="8" creationId="{9A2876B3-AB9E-4B7D-B73E-3E31C1C4A043}"/>
          </ac:cxnSpMkLst>
        </pc:cxnChg>
      </pc:sldChg>
      <pc:sldChg chg="addSp delSp modSp add">
        <pc:chgData name="Vangelis Bagiatis" userId="b413befa0c3a1c62" providerId="LiveId" clId="{7A9D4235-86D3-4740-8E89-CE00ED324A1F}" dt="2018-01-30T13:54:39.185" v="1857" actId="20577"/>
        <pc:sldMkLst>
          <pc:docMk/>
          <pc:sldMk cId="3877308687" sldId="283"/>
        </pc:sldMkLst>
        <pc:spChg chg="mod">
          <ac:chgData name="Vangelis Bagiatis" userId="b413befa0c3a1c62" providerId="LiveId" clId="{7A9D4235-86D3-4740-8E89-CE00ED324A1F}" dt="2018-01-30T13:54:39.185" v="1857" actId="20577"/>
          <ac:spMkLst>
            <pc:docMk/>
            <pc:sldMk cId="3877308687" sldId="283"/>
            <ac:spMk id="2" creationId="{F9FFEBA5-19F6-4484-BF2D-E529183DEAD4}"/>
          </ac:spMkLst>
        </pc:spChg>
        <pc:spChg chg="del">
          <ac:chgData name="Vangelis Bagiatis" userId="b413befa0c3a1c62" providerId="LiveId" clId="{7A9D4235-86D3-4740-8E89-CE00ED324A1F}" dt="2018-01-27T12:10:26.802" v="1620" actId="478"/>
          <ac:spMkLst>
            <pc:docMk/>
            <pc:sldMk cId="3877308687" sldId="283"/>
            <ac:spMk id="22" creationId="{F04C41C7-3F5F-496D-BE77-A0D7E2BDA38E}"/>
          </ac:spMkLst>
        </pc:spChg>
        <pc:picChg chg="add del">
          <ac:chgData name="Vangelis Bagiatis" userId="b413befa0c3a1c62" providerId="LiveId" clId="{7A9D4235-86D3-4740-8E89-CE00ED324A1F}" dt="2018-01-27T12:14:52.159" v="1629" actId="732"/>
          <ac:picMkLst>
            <pc:docMk/>
            <pc:sldMk cId="3877308687" sldId="283"/>
            <ac:picMk id="3" creationId="{6977D98A-92DE-44D5-B04A-A98B50AEFF84}"/>
          </ac:picMkLst>
        </pc:picChg>
        <pc:picChg chg="add del">
          <ac:chgData name="Vangelis Bagiatis" userId="b413befa0c3a1c62" providerId="LiveId" clId="{7A9D4235-86D3-4740-8E89-CE00ED324A1F}" dt="2018-01-27T12:16:11.961" v="1631" actId="732"/>
          <ac:picMkLst>
            <pc:docMk/>
            <pc:sldMk cId="3877308687" sldId="283"/>
            <ac:picMk id="4" creationId="{9CDACB57-822B-49B4-A975-0C239664A335}"/>
          </ac:picMkLst>
        </pc:picChg>
        <pc:picChg chg="add mod modCrop">
          <ac:chgData name="Vangelis Bagiatis" userId="b413befa0c3a1c62" providerId="LiveId" clId="{7A9D4235-86D3-4740-8E89-CE00ED324A1F}" dt="2018-01-27T12:18:54.033" v="1641" actId="732"/>
          <ac:picMkLst>
            <pc:docMk/>
            <pc:sldMk cId="3877308687" sldId="283"/>
            <ac:picMk id="5" creationId="{ACB36838-C1A1-482B-A6E7-C6DE6C5F90DD}"/>
          </ac:picMkLst>
        </pc:picChg>
        <pc:picChg chg="add mod">
          <ac:chgData name="Vangelis Bagiatis" userId="b413befa0c3a1c62" providerId="LiveId" clId="{7A9D4235-86D3-4740-8E89-CE00ED324A1F}" dt="2018-01-27T12:18:24.293" v="1638" actId="14100"/>
          <ac:picMkLst>
            <pc:docMk/>
            <pc:sldMk cId="3877308687" sldId="283"/>
            <ac:picMk id="6" creationId="{5843C2C5-1C2B-4E06-966F-EDEBB1F8F002}"/>
          </ac:picMkLst>
        </pc:picChg>
        <pc:picChg chg="del">
          <ac:chgData name="Vangelis Bagiatis" userId="b413befa0c3a1c62" providerId="LiveId" clId="{7A9D4235-86D3-4740-8E89-CE00ED324A1F}" dt="2018-01-27T12:10:22.022" v="1619" actId="478"/>
          <ac:picMkLst>
            <pc:docMk/>
            <pc:sldMk cId="3877308687" sldId="283"/>
            <ac:picMk id="7" creationId="{2525838D-6BED-40DB-9DF8-3832840E3BBD}"/>
          </ac:picMkLst>
        </pc:picChg>
        <pc:cxnChg chg="del">
          <ac:chgData name="Vangelis Bagiatis" userId="b413befa0c3a1c62" providerId="LiveId" clId="{7A9D4235-86D3-4740-8E89-CE00ED324A1F}" dt="2018-01-27T12:10:28.253" v="1621" actId="478"/>
          <ac:cxnSpMkLst>
            <pc:docMk/>
            <pc:sldMk cId="3877308687" sldId="283"/>
            <ac:cxnSpMk id="23" creationId="{2DAF3A2F-0726-4B9C-8898-805DF22AA849}"/>
          </ac:cxnSpMkLst>
        </pc:cxnChg>
      </pc:sldChg>
      <pc:sldChg chg="addSp delSp modSp add del">
        <pc:chgData name="Vangelis Bagiatis" userId="b413befa0c3a1c62" providerId="LiveId" clId="{7A9D4235-86D3-4740-8E89-CE00ED324A1F}" dt="2018-01-31T07:08:15.853" v="1922" actId="2696"/>
        <pc:sldMkLst>
          <pc:docMk/>
          <pc:sldMk cId="1156055252" sldId="284"/>
        </pc:sldMkLst>
        <pc:spChg chg="mod">
          <ac:chgData name="Vangelis Bagiatis" userId="b413befa0c3a1c62" providerId="LiveId" clId="{7A9D4235-86D3-4740-8E89-CE00ED324A1F}" dt="2018-01-27T13:23:00.294" v="1680" actId="20577"/>
          <ac:spMkLst>
            <pc:docMk/>
            <pc:sldMk cId="1156055252" sldId="284"/>
            <ac:spMk id="2" creationId="{9C1AA62F-1A80-4CB0-8BD2-DAFE364B4E2F}"/>
          </ac:spMkLst>
        </pc:spChg>
        <pc:spChg chg="del">
          <ac:chgData name="Vangelis Bagiatis" userId="b413befa0c3a1c62" providerId="LiveId" clId="{7A9D4235-86D3-4740-8E89-CE00ED324A1F}" dt="2018-01-27T13:33:40.069" v="1684" actId="478"/>
          <ac:spMkLst>
            <pc:docMk/>
            <pc:sldMk cId="1156055252" sldId="284"/>
            <ac:spMk id="3" creationId="{87FDBFA5-66FE-4E23-8F28-4DA97723E9C1}"/>
          </ac:spMkLst>
        </pc:spChg>
        <pc:spChg chg="add mod">
          <ac:chgData name="Vangelis Bagiatis" userId="b413befa0c3a1c62" providerId="LiveId" clId="{7A9D4235-86D3-4740-8E89-CE00ED324A1F}" dt="2018-01-27T13:25:00.892" v="1683" actId="14100"/>
          <ac:spMkLst>
            <pc:docMk/>
            <pc:sldMk cId="1156055252" sldId="284"/>
            <ac:spMk id="4" creationId="{173E0426-57BB-4020-8CA9-75DC6E60C22D}"/>
          </ac:spMkLst>
        </pc:spChg>
        <pc:picChg chg="add mod">
          <ac:chgData name="Vangelis Bagiatis" userId="b413befa0c3a1c62" providerId="LiveId" clId="{7A9D4235-86D3-4740-8E89-CE00ED324A1F}" dt="2018-01-27T13:34:34.313" v="1689" actId="14100"/>
          <ac:picMkLst>
            <pc:docMk/>
            <pc:sldMk cId="1156055252" sldId="284"/>
            <ac:picMk id="6" creationId="{92402A38-7D8B-4D39-BE62-96D1B974350D}"/>
          </ac:picMkLst>
        </pc:picChg>
        <pc:cxnChg chg="add">
          <ac:chgData name="Vangelis Bagiatis" userId="b413befa0c3a1c62" providerId="LiveId" clId="{7A9D4235-86D3-4740-8E89-CE00ED324A1F}" dt="2018-01-27T13:24:06.596" v="1681" actId="170"/>
          <ac:cxnSpMkLst>
            <pc:docMk/>
            <pc:sldMk cId="1156055252" sldId="284"/>
            <ac:cxnSpMk id="5" creationId="{7439C1D2-22EC-482A-AB96-046B245664B4}"/>
          </ac:cxnSpMkLst>
        </pc:cxnChg>
        <pc:cxnChg chg="add">
          <ac:chgData name="Vangelis Bagiatis" userId="b413befa0c3a1c62" providerId="LiveId" clId="{7A9D4235-86D3-4740-8E89-CE00ED324A1F}" dt="2018-01-27T14:53:46.624" v="1719" actId="170"/>
          <ac:cxnSpMkLst>
            <pc:docMk/>
            <pc:sldMk cId="1156055252" sldId="284"/>
            <ac:cxnSpMk id="7" creationId="{C9E7AD2E-6F84-4963-945E-7D5DADBFF85C}"/>
          </ac:cxnSpMkLst>
        </pc:cxnChg>
      </pc:sldChg>
      <pc:sldChg chg="addSp delSp modSp add">
        <pc:chgData name="Vangelis Bagiatis" userId="b413befa0c3a1c62" providerId="LiveId" clId="{7A9D4235-86D3-4740-8E89-CE00ED324A1F}" dt="2018-01-30T14:38:48.039" v="1885" actId="20577"/>
        <pc:sldMkLst>
          <pc:docMk/>
          <pc:sldMk cId="495977070" sldId="285"/>
        </pc:sldMkLst>
        <pc:spChg chg="mod">
          <ac:chgData name="Vangelis Bagiatis" userId="b413befa0c3a1c62" providerId="LiveId" clId="{7A9D4235-86D3-4740-8E89-CE00ED324A1F}" dt="2018-01-30T14:35:57.736" v="1875" actId="20577"/>
          <ac:spMkLst>
            <pc:docMk/>
            <pc:sldMk cId="495977070" sldId="285"/>
            <ac:spMk id="2" creationId="{781DDC53-61B4-4737-A175-24B51655198C}"/>
          </ac:spMkLst>
        </pc:spChg>
        <pc:spChg chg="del">
          <ac:chgData name="Vangelis Bagiatis" userId="b413befa0c3a1c62" providerId="LiveId" clId="{7A9D4235-86D3-4740-8E89-CE00ED324A1F}" dt="2018-01-30T14:38:24.915" v="1879" actId="478"/>
          <ac:spMkLst>
            <pc:docMk/>
            <pc:sldMk cId="495977070" sldId="285"/>
            <ac:spMk id="3" creationId="{D8111994-7A7E-469D-B205-E3E1AABA107E}"/>
          </ac:spMkLst>
        </pc:spChg>
        <pc:spChg chg="add mod">
          <ac:chgData name="Vangelis Bagiatis" userId="b413befa0c3a1c62" providerId="LiveId" clId="{7A9D4235-86D3-4740-8E89-CE00ED324A1F}" dt="2018-01-30T14:38:48.039" v="1885" actId="20577"/>
          <ac:spMkLst>
            <pc:docMk/>
            <pc:sldMk cId="495977070" sldId="285"/>
            <ac:spMk id="4" creationId="{2C49E00D-46D4-462C-9DD0-3D9B3A63C172}"/>
          </ac:spMkLst>
        </pc:spChg>
        <pc:picChg chg="add mod ord">
          <ac:chgData name="Vangelis Bagiatis" userId="b413befa0c3a1c62" providerId="LiveId" clId="{7A9D4235-86D3-4740-8E89-CE00ED324A1F}" dt="2018-01-30T14:38:41.884" v="1884" actId="171"/>
          <ac:picMkLst>
            <pc:docMk/>
            <pc:sldMk cId="495977070" sldId="285"/>
            <ac:picMk id="6" creationId="{5A8AB30A-FE43-4FB5-A657-5C7B19AD4EC0}"/>
          </ac:picMkLst>
        </pc:picChg>
        <pc:cxnChg chg="add">
          <ac:chgData name="Vangelis Bagiatis" userId="b413befa0c3a1c62" providerId="LiveId" clId="{7A9D4235-86D3-4740-8E89-CE00ED324A1F}" dt="2018-01-30T14:36:03.217" v="1876" actId="20577"/>
          <ac:cxnSpMkLst>
            <pc:docMk/>
            <pc:sldMk cId="495977070" sldId="285"/>
            <ac:cxnSpMk id="5" creationId="{E7D760DC-9E9B-4C10-B147-C67CA2B08D17}"/>
          </ac:cxnSpMkLst>
        </pc:cxnChg>
      </pc:sldChg>
      <pc:sldChg chg="add del">
        <pc:chgData name="Vangelis Bagiatis" userId="b413befa0c3a1c62" providerId="LiveId" clId="{7A9D4235-86D3-4740-8E89-CE00ED324A1F}" dt="2018-01-30T14:39:11.470" v="1887" actId="2696"/>
        <pc:sldMkLst>
          <pc:docMk/>
          <pc:sldMk cId="1785332820" sldId="286"/>
        </pc:sldMkLst>
      </pc:sldChg>
      <pc:sldChg chg="addSp delSp modSp add ord">
        <pc:chgData name="Vangelis Bagiatis" userId="b413befa0c3a1c62" providerId="LiveId" clId="{7A9D4235-86D3-4740-8E89-CE00ED324A1F}" dt="2018-01-30T14:40:33.149" v="1913" actId="20577"/>
        <pc:sldMkLst>
          <pc:docMk/>
          <pc:sldMk cId="3283512222" sldId="286"/>
        </pc:sldMkLst>
        <pc:spChg chg="mod">
          <ac:chgData name="Vangelis Bagiatis" userId="b413befa0c3a1c62" providerId="LiveId" clId="{7A9D4235-86D3-4740-8E89-CE00ED324A1F}" dt="2018-01-30T14:39:21.606" v="1900" actId="20577"/>
          <ac:spMkLst>
            <pc:docMk/>
            <pc:sldMk cId="3283512222" sldId="286"/>
            <ac:spMk id="2" creationId="{781DDC53-61B4-4737-A175-24B51655198C}"/>
          </ac:spMkLst>
        </pc:spChg>
        <pc:spChg chg="mod">
          <ac:chgData name="Vangelis Bagiatis" userId="b413befa0c3a1c62" providerId="LiveId" clId="{7A9D4235-86D3-4740-8E89-CE00ED324A1F}" dt="2018-01-30T14:40:33.149" v="1913" actId="20577"/>
          <ac:spMkLst>
            <pc:docMk/>
            <pc:sldMk cId="3283512222" sldId="286"/>
            <ac:spMk id="4" creationId="{2C49E00D-46D4-462C-9DD0-3D9B3A63C172}"/>
          </ac:spMkLst>
        </pc:spChg>
        <pc:picChg chg="add mod">
          <ac:chgData name="Vangelis Bagiatis" userId="b413befa0c3a1c62" providerId="LiveId" clId="{7A9D4235-86D3-4740-8E89-CE00ED324A1F}" dt="2018-01-30T14:40:27.016" v="1912" actId="14100"/>
          <ac:picMkLst>
            <pc:docMk/>
            <pc:sldMk cId="3283512222" sldId="286"/>
            <ac:picMk id="3" creationId="{880D6397-2D35-41BF-A24C-66326F7FF026}"/>
          </ac:picMkLst>
        </pc:picChg>
        <pc:picChg chg="add del">
          <ac:chgData name="Vangelis Bagiatis" userId="b413befa0c3a1c62" providerId="LiveId" clId="{7A9D4235-86D3-4740-8E89-CE00ED324A1F}" dt="2018-01-30T14:40:13.393" v="1907" actId="478"/>
          <ac:picMkLst>
            <pc:docMk/>
            <pc:sldMk cId="3283512222" sldId="286"/>
            <ac:picMk id="6" creationId="{5A8AB30A-FE43-4FB5-A657-5C7B19AD4EC0}"/>
          </ac:picMkLst>
        </pc:picChg>
      </pc:sldChg>
      <pc:sldMasterChg chg="modSp modSldLayout">
        <pc:chgData name="Vangelis Bagiatis" userId="b413befa0c3a1c62" providerId="LiveId" clId="{7A9D4235-86D3-4740-8E89-CE00ED324A1F}" dt="2018-01-27T10:34:50.731" v="824" actId="2711"/>
        <pc:sldMasterMkLst>
          <pc:docMk/>
          <pc:sldMasterMk cId="2165150520" sldId="2147483648"/>
        </pc:sldMasterMkLst>
        <pc:spChg chg="mod">
          <ac:chgData name="Vangelis Bagiatis" userId="b413befa0c3a1c62" providerId="LiveId" clId="{7A9D4235-86D3-4740-8E89-CE00ED324A1F}" dt="2018-01-27T10:18:20.060" v="631" actId="113"/>
          <ac:spMkLst>
            <pc:docMk/>
            <pc:sldMasterMk cId="2165150520" sldId="2147483648"/>
            <ac:spMk id="2" creationId="{E8C0C9C8-C483-4F47-A889-5E252EC9C77F}"/>
          </ac:spMkLst>
        </pc:spChg>
        <pc:sldLayoutChg chg="modSp">
          <pc:chgData name="Vangelis Bagiatis" userId="b413befa0c3a1c62" providerId="LiveId" clId="{7A9D4235-86D3-4740-8E89-CE00ED324A1F}" dt="2018-01-26T14:27:25.584" v="131" actId="2711"/>
          <pc:sldLayoutMkLst>
            <pc:docMk/>
            <pc:sldMasterMk cId="2165150520" sldId="2147483648"/>
            <pc:sldLayoutMk cId="227634633" sldId="2147483649"/>
          </pc:sldLayoutMkLst>
          <pc:spChg chg="mod">
            <ac:chgData name="Vangelis Bagiatis" userId="b413befa0c3a1c62" providerId="LiveId" clId="{7A9D4235-86D3-4740-8E89-CE00ED324A1F}" dt="2018-01-26T14:26:55.378" v="130" actId="2711"/>
            <ac:spMkLst>
              <pc:docMk/>
              <pc:sldMasterMk cId="2165150520" sldId="2147483648"/>
              <pc:sldLayoutMk cId="227634633" sldId="2147483649"/>
              <ac:spMk id="2" creationId="{05BA9A6C-E21D-40D5-BD6B-7C22FC56C47A}"/>
            </ac:spMkLst>
          </pc:spChg>
          <pc:spChg chg="mod">
            <ac:chgData name="Vangelis Bagiatis" userId="b413befa0c3a1c62" providerId="LiveId" clId="{7A9D4235-86D3-4740-8E89-CE00ED324A1F}" dt="2018-01-26T14:27:25.584" v="131" actId="2711"/>
            <ac:spMkLst>
              <pc:docMk/>
              <pc:sldMasterMk cId="2165150520" sldId="2147483648"/>
              <pc:sldLayoutMk cId="227634633" sldId="2147483649"/>
              <ac:spMk id="3" creationId="{85C9FF87-A3AB-4260-9F39-553CE37C034B}"/>
            </ac:spMkLst>
          </pc:spChg>
        </pc:sldLayoutChg>
        <pc:sldLayoutChg chg="modSp">
          <pc:chgData name="Vangelis Bagiatis" userId="b413befa0c3a1c62" providerId="LiveId" clId="{7A9D4235-86D3-4740-8E89-CE00ED324A1F}" dt="2018-01-26T14:43:50.334" v="257" actId="113"/>
          <pc:sldLayoutMkLst>
            <pc:docMk/>
            <pc:sldMasterMk cId="2165150520" sldId="2147483648"/>
            <pc:sldLayoutMk cId="3131382520" sldId="2147483650"/>
          </pc:sldLayoutMkLst>
          <pc:spChg chg="mod">
            <ac:chgData name="Vangelis Bagiatis" userId="b413befa0c3a1c62" providerId="LiveId" clId="{7A9D4235-86D3-4740-8E89-CE00ED324A1F}" dt="2018-01-26T14:34:26.526" v="174" actId="122"/>
            <ac:spMkLst>
              <pc:docMk/>
              <pc:sldMasterMk cId="2165150520" sldId="2147483648"/>
              <pc:sldLayoutMk cId="3131382520" sldId="2147483650"/>
              <ac:spMk id="2" creationId="{BD9FD264-E08F-41AB-B6C4-4047D1B53E9E}"/>
            </ac:spMkLst>
          </pc:spChg>
          <pc:spChg chg="mod">
            <ac:chgData name="Vangelis Bagiatis" userId="b413befa0c3a1c62" providerId="LiveId" clId="{7A9D4235-86D3-4740-8E89-CE00ED324A1F}" dt="2018-01-26T14:43:50.334" v="257" actId="113"/>
            <ac:spMkLst>
              <pc:docMk/>
              <pc:sldMasterMk cId="2165150520" sldId="2147483648"/>
              <pc:sldLayoutMk cId="3131382520" sldId="2147483650"/>
              <ac:spMk id="3" creationId="{1CD35403-AF8E-40C1-BF1F-054C9FC13600}"/>
            </ac:spMkLst>
          </pc:spChg>
        </pc:sldLayoutChg>
        <pc:sldLayoutChg chg="modSp">
          <pc:chgData name="Vangelis Bagiatis" userId="b413befa0c3a1c62" providerId="LiveId" clId="{7A9D4235-86D3-4740-8E89-CE00ED324A1F}" dt="2018-01-27T10:34:50.731" v="824" actId="2711"/>
          <pc:sldLayoutMkLst>
            <pc:docMk/>
            <pc:sldMasterMk cId="2165150520" sldId="2147483648"/>
            <pc:sldLayoutMk cId="966641949" sldId="2147483651"/>
          </pc:sldLayoutMkLst>
          <pc:spChg chg="mod">
            <ac:chgData name="Vangelis Bagiatis" userId="b413befa0c3a1c62" providerId="LiveId" clId="{7A9D4235-86D3-4740-8E89-CE00ED324A1F}" dt="2018-01-27T10:33:21.978" v="801" actId="14100"/>
            <ac:spMkLst>
              <pc:docMk/>
              <pc:sldMasterMk cId="2165150520" sldId="2147483648"/>
              <pc:sldLayoutMk cId="966641949" sldId="2147483651"/>
              <ac:spMk id="2" creationId="{442F8CBB-BE51-452F-BEB1-3417857BAF80}"/>
            </ac:spMkLst>
          </pc:spChg>
          <pc:spChg chg="mod">
            <ac:chgData name="Vangelis Bagiatis" userId="b413befa0c3a1c62" providerId="LiveId" clId="{7A9D4235-86D3-4740-8E89-CE00ED324A1F}" dt="2018-01-27T10:34:50.731" v="824" actId="2711"/>
            <ac:spMkLst>
              <pc:docMk/>
              <pc:sldMasterMk cId="2165150520" sldId="2147483648"/>
              <pc:sldLayoutMk cId="966641949" sldId="2147483651"/>
              <ac:spMk id="3" creationId="{11FDFE64-22BF-42C6-903F-C734BFEFBD14}"/>
            </ac:spMkLst>
          </pc:spChg>
        </pc:sldLayoutChg>
        <pc:sldLayoutChg chg="modSp">
          <pc:chgData name="Vangelis Bagiatis" userId="b413befa0c3a1c62" providerId="LiveId" clId="{7A9D4235-86D3-4740-8E89-CE00ED324A1F}" dt="2018-01-26T14:34:36.827" v="176" actId="122"/>
          <pc:sldLayoutMkLst>
            <pc:docMk/>
            <pc:sldMasterMk cId="2165150520" sldId="2147483648"/>
            <pc:sldLayoutMk cId="2105452458" sldId="2147483652"/>
          </pc:sldLayoutMkLst>
          <pc:spChg chg="mod">
            <ac:chgData name="Vangelis Bagiatis" userId="b413befa0c3a1c62" providerId="LiveId" clId="{7A9D4235-86D3-4740-8E89-CE00ED324A1F}" dt="2018-01-26T14:34:36.827" v="176" actId="122"/>
            <ac:spMkLst>
              <pc:docMk/>
              <pc:sldMasterMk cId="2165150520" sldId="2147483648"/>
              <pc:sldLayoutMk cId="2105452458" sldId="2147483652"/>
              <ac:spMk id="2" creationId="{09F1735F-7C51-47D5-A5C5-00613FCC364D}"/>
            </ac:spMkLst>
          </pc:spChg>
        </pc:sldLayoutChg>
        <pc:sldLayoutChg chg="modSp">
          <pc:chgData name="Vangelis Bagiatis" userId="b413befa0c3a1c62" providerId="LiveId" clId="{7A9D4235-86D3-4740-8E89-CE00ED324A1F}" dt="2018-01-26T14:33:16.767" v="166" actId="255"/>
          <pc:sldLayoutMkLst>
            <pc:docMk/>
            <pc:sldMasterMk cId="2165150520" sldId="2147483648"/>
            <pc:sldLayoutMk cId="2399839870" sldId="2147483653"/>
          </pc:sldLayoutMkLst>
          <pc:spChg chg="mod">
            <ac:chgData name="Vangelis Bagiatis" userId="b413befa0c3a1c62" providerId="LiveId" clId="{7A9D4235-86D3-4740-8E89-CE00ED324A1F}" dt="2018-01-26T14:33:16.767" v="166" actId="255"/>
            <ac:spMkLst>
              <pc:docMk/>
              <pc:sldMasterMk cId="2165150520" sldId="2147483648"/>
              <pc:sldLayoutMk cId="2399839870" sldId="2147483653"/>
              <ac:spMk id="2" creationId="{B3943DAC-B683-4382-8817-780DF9A00263}"/>
            </ac:spMkLst>
          </pc:spChg>
        </pc:sldLayoutChg>
      </pc:sldMaster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BA9A6C-E21D-40D5-BD6B-7C22FC56C4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C9FF87-A3AB-4260-9F39-553CE37C03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A0DEC5-6F7B-4407-A42B-C652956E2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06156-D0BA-4BC4-AE48-5F37A46F284A}" type="datetimeFigureOut">
              <a:rPr lang="en-GB" smtClean="0"/>
              <a:t>31/01/2018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CFF7A5-6497-44CA-ABEE-6DAA037E7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E06EB1-F9B7-4412-8B58-0FC1673C24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B8B84-83E4-4BCD-AE6F-5BAF2959D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634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EED3EF-32CF-4FFE-9108-D644E47A8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A3D497-E939-433A-9DD7-6DBE231F15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8317B0-D197-4B15-905E-F2DD9342FF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06156-D0BA-4BC4-AE48-5F37A46F284A}" type="datetimeFigureOut">
              <a:rPr lang="en-GB" smtClean="0"/>
              <a:t>31/01/2018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2FEE1E-5717-4D5E-9E58-8298BA0E2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A4E7E9-33CF-414D-B882-FDFB9E7A9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B8B84-83E4-4BCD-AE6F-5BAF2959D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2774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1B6A5F-76E8-484E-916F-41F5758F09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905552D-5874-43DE-A6F1-5F9E9FB4B8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DDAEF6-E322-4032-86FD-2FD7768C9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06156-D0BA-4BC4-AE48-5F37A46F284A}" type="datetimeFigureOut">
              <a:rPr lang="en-GB" smtClean="0"/>
              <a:t>31/01/2018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20E8A4-930A-4211-992E-D4B22C6F0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74D4EF-1ED6-4F68-96BD-00749DC75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B8B84-83E4-4BCD-AE6F-5BAF2959D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9413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FD264-E08F-41AB-B6C4-4047D1B53E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sz="3200">
                <a:latin typeface="Roboto Condensed" panose="02000000000000000000" pitchFamily="2" charset="0"/>
                <a:ea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D35403-AF8E-40C1-BF1F-054C9FC136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spcAft>
                <a:spcPts val="600"/>
              </a:spcAft>
              <a:buClr>
                <a:srgbClr val="46A83E"/>
              </a:buClr>
              <a:buFont typeface="Wingdings" panose="05000000000000000000" pitchFamily="2" charset="2"/>
              <a:buChar char="§"/>
              <a:defRPr b="0"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>
              <a:spcAft>
                <a:spcPts val="600"/>
              </a:spcAft>
              <a:buClr>
                <a:srgbClr val="46A83E"/>
              </a:buClr>
              <a:defRPr b="0"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>
              <a:defRPr b="0"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>
              <a:defRPr b="0"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>
              <a:defRPr b="0"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FCDAFA-C0A5-49C7-88CF-E739A16DA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06156-D0BA-4BC4-AE48-5F37A46F284A}" type="datetimeFigureOut">
              <a:rPr lang="en-GB" smtClean="0"/>
              <a:t>31/01/2018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E13A8A-136F-4C04-9CA9-B70F53510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D4BE6E-A2F7-4FA6-9CB1-047DE3DCB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B8B84-83E4-4BCD-AE6F-5BAF2959D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1382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2F8CBB-BE51-452F-BEB1-3417857BA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983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FDFE64-22BF-42C6-903F-C734BFEFBD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3569555"/>
            <a:ext cx="10515600" cy="215423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41313C-E8C2-4888-A7E7-A75FC712D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06156-D0BA-4BC4-AE48-5F37A46F284A}" type="datetimeFigureOut">
              <a:rPr lang="en-GB" smtClean="0"/>
              <a:t>31/01/2018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7BF9E4-0DB8-4401-929D-DE9E1EE09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FE5DD7-3166-4AC8-BB52-1850EED50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B8B84-83E4-4BCD-AE6F-5BAF2959D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6641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F1735F-7C51-47D5-A5C5-00613FCC36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sz="3200">
                <a:latin typeface="Roboto Condensed" panose="02000000000000000000" pitchFamily="2" charset="0"/>
                <a:ea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82CD24-E3EB-4598-A462-04D658C34D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830C99-C18E-4C13-8FCB-764DB6B535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34B5CE-6530-41DF-9FF2-23406A64E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06156-D0BA-4BC4-AE48-5F37A46F284A}" type="datetimeFigureOut">
              <a:rPr lang="en-GB" smtClean="0"/>
              <a:t>31/01/2018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9F1F56-86C0-4351-9F47-3C84FDA43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6CD8C0-4A4D-4D0E-8E4E-C507058AD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B8B84-83E4-4BCD-AE6F-5BAF2959D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452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943DAC-B683-4382-8817-780DF9A002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>
              <a:defRPr sz="3200">
                <a:latin typeface="Roboto Condensed" panose="02000000000000000000" pitchFamily="2" charset="0"/>
                <a:ea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C7E1E6-6F48-4046-BF8C-F8B7F81F88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22E15A-9EB3-47DA-BD39-13B512B73B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D62F2DF-4DF6-489B-8E9B-4E29E766D6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17C4C20-DC6C-4A9E-A5C3-9AF1D00120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621124-CE7D-4014-9CDD-F7BF8A7FC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06156-D0BA-4BC4-AE48-5F37A46F284A}" type="datetimeFigureOut">
              <a:rPr lang="en-GB" smtClean="0"/>
              <a:t>31/01/2018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EFDF40C-0B77-41C3-9A4F-531260DC7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E24128-82F9-419E-9DDB-61B3FC73F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B8B84-83E4-4BCD-AE6F-5BAF2959D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9839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0ED4CF-B5CE-438D-ACDD-6E1F54BAB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F84824D-6B53-422D-81D9-142D08060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06156-D0BA-4BC4-AE48-5F37A46F284A}" type="datetimeFigureOut">
              <a:rPr lang="en-GB" smtClean="0"/>
              <a:t>31/01/2018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FBF6E0-F810-4DBC-8FE2-6C305715C1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D0A230-604C-4AB7-8246-E7A2A384A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B8B84-83E4-4BCD-AE6F-5BAF2959D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611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CC2698-5FA0-4AEB-A732-79BB77CAB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06156-D0BA-4BC4-AE48-5F37A46F284A}" type="datetimeFigureOut">
              <a:rPr lang="en-GB" smtClean="0"/>
              <a:t>31/01/2018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397E5D9-125B-4812-AD92-BF441ADFB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039DE5-708C-4BBE-880C-A2AA391AC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B8B84-83E4-4BCD-AE6F-5BAF2959D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4932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87276-6375-4AB2-93C4-9C65CA244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5D9ABA-3DA9-425F-8B58-874E3E46C9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739557-2A6C-4A32-BBA5-C57E1C617A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9D8F0D-FB38-4291-AD46-2C1B2CD869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06156-D0BA-4BC4-AE48-5F37A46F284A}" type="datetimeFigureOut">
              <a:rPr lang="en-GB" smtClean="0"/>
              <a:t>31/01/2018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ABF15D-7AED-4B2A-B69C-30E8969CD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EABAAF-C13D-4A39-8595-D72241A6BE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B8B84-83E4-4BCD-AE6F-5BAF2959D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4403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F83642-B259-46BB-8C48-11694F27F5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DD5CC9E-B170-4CDB-96C4-5B05409F45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A5E1DB-CCB2-484A-9E90-30A68205DF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D09843-3965-4647-B61D-582C23888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06156-D0BA-4BC4-AE48-5F37A46F284A}" type="datetimeFigureOut">
              <a:rPr lang="en-GB" smtClean="0"/>
              <a:t>31/01/2018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70E5C5-B3EA-4934-BEA4-E8B6CA9DDC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01B8C6-E65E-4500-B912-31A5F8431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B8B84-83E4-4BCD-AE6F-5BAF2959D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386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8C0C9C8-C483-4F47-A889-5E252EC9C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prstGeom prst="rect">
            <a:avLst/>
          </a:prstGeom>
          <a:solidFill>
            <a:srgbClr val="46A83E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F6F2DC-5D47-4ED3-A564-E2955BD52D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4BDA99-6FB3-4043-8D58-7FEE1C961D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06156-D0BA-4BC4-AE48-5F37A46F284A}" type="datetimeFigureOut">
              <a:rPr lang="en-GB" smtClean="0"/>
              <a:t>31/01/2018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46AB66-6C45-48E5-8B03-4B73DEA74A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848BAD-E192-4D50-A3B2-A34D5FD524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B8B84-83E4-4BCD-AE6F-5BAF2959D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5150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Roboto Condensed" panose="02000000000000000000" pitchFamily="2" charset="0"/>
          <a:ea typeface="Roboto Condensed" panose="02000000000000000000" pitchFamily="2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png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08D0B7A5-A76F-4E5D-AF5F-6F48D4ACF9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742201"/>
          </a:xfrm>
        </p:spPr>
        <p:txBody>
          <a:bodyPr>
            <a:normAutofit/>
          </a:bodyPr>
          <a:lstStyle/>
          <a:p>
            <a:endParaRPr lang="en-US" sz="1800" dirty="0"/>
          </a:p>
          <a:p>
            <a:r>
              <a:rPr lang="en-US" sz="1800" dirty="0"/>
              <a:t>Vangelis Bagiatis, UPCOM</a:t>
            </a:r>
          </a:p>
          <a:p>
            <a:br>
              <a:rPr lang="en-US" sz="2000" b="1" dirty="0"/>
            </a:br>
            <a:r>
              <a:rPr lang="en-US" sz="2000" b="1" dirty="0"/>
              <a:t>Clustering Workshop</a:t>
            </a:r>
          </a:p>
          <a:p>
            <a:r>
              <a:rPr lang="en-US" sz="1800" dirty="0"/>
              <a:t>Athens, 31</a:t>
            </a:r>
            <a:r>
              <a:rPr lang="en-US" sz="1800" baseline="30000" dirty="0"/>
              <a:t>st</a:t>
            </a:r>
            <a:r>
              <a:rPr lang="en-US" sz="1800" dirty="0"/>
              <a:t> January 2018</a:t>
            </a:r>
            <a:endParaRPr lang="en-GB" sz="1800" dirty="0"/>
          </a:p>
        </p:txBody>
      </p:sp>
      <p:pic>
        <p:nvPicPr>
          <p:cNvPr id="4" name="Imagen 20">
            <a:extLst>
              <a:ext uri="{FF2B5EF4-FFF2-40B4-BE49-F238E27FC236}">
                <a16:creationId xmlns:a16="http://schemas.microsoft.com/office/drawing/2014/main" id="{5EF55688-E9FB-49D8-93E5-5B3A0F27F3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4949" y="1646156"/>
            <a:ext cx="1562100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B0B2755-060D-4C99-8294-72CDAB88B39D}"/>
              </a:ext>
            </a:extLst>
          </p:cNvPr>
          <p:cNvSpPr txBox="1"/>
          <p:nvPr/>
        </p:nvSpPr>
        <p:spPr>
          <a:xfrm>
            <a:off x="0" y="0"/>
            <a:ext cx="12192000" cy="1384995"/>
          </a:xfrm>
          <a:prstGeom prst="rect">
            <a:avLst/>
          </a:prstGeom>
          <a:solidFill>
            <a:srgbClr val="46A83E"/>
          </a:solidFill>
        </p:spPr>
        <p:txBody>
          <a:bodyPr wrap="square" rtlCol="0">
            <a:spAutoFit/>
          </a:bodyPr>
          <a:lstStyle/>
          <a:p>
            <a:pPr algn="ctr"/>
            <a:br>
              <a:rPr lang="ca-ES" altLang="en-US" sz="2800" b="1" dirty="0">
                <a:solidFill>
                  <a:schemeClr val="bg1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</a:br>
            <a:r>
              <a:rPr lang="ca-ES" altLang="en-US" sz="2800" b="1" dirty="0">
                <a:solidFill>
                  <a:schemeClr val="bg1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Towards Transparency &amp; Privacy in the Online Advertising Business</a:t>
            </a:r>
            <a:br>
              <a:rPr lang="ca-ES" altLang="en-US" sz="2800" b="1" dirty="0">
                <a:solidFill>
                  <a:schemeClr val="bg1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</a:br>
            <a:endParaRPr lang="en-GB" sz="2800" dirty="0">
              <a:solidFill>
                <a:schemeClr val="bg1"/>
              </a:solidFill>
              <a:latin typeface="Roboto Condensed" panose="02000000000000000000" pitchFamily="2" charset="0"/>
              <a:ea typeface="Roboto Condensed" panose="02000000000000000000" pitchFamily="2" charset="0"/>
            </a:endParaRP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AF0B1002-66CC-4ACD-9FF7-4E1CBF0577C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3627876"/>
              </p:ext>
            </p:extLst>
          </p:nvPr>
        </p:nvGraphicFramePr>
        <p:xfrm>
          <a:off x="4424362" y="5966494"/>
          <a:ext cx="3343275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Bitmap Image" r:id="rId4" imgW="7733333" imgH="1428949" progId="Paint.Picture">
                  <p:embed/>
                </p:oleObj>
              </mc:Choice>
              <mc:Fallback>
                <p:oleObj name="Bitmap Image" r:id="rId4" imgW="7733333" imgH="1428949" progId="Paint.Picture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AF0B1002-66CC-4ACD-9FF7-4E1CBF0577C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993" t="4504" r="3308" b="10811"/>
                      <a:stretch>
                        <a:fillRect/>
                      </a:stretch>
                    </p:blipFill>
                    <p:spPr bwMode="auto">
                      <a:xfrm>
                        <a:off x="4424362" y="5966494"/>
                        <a:ext cx="3343275" cy="552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428771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2B622E-F502-45E7-8AAD-FC0CD39C2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YouTube Tool</a:t>
            </a:r>
            <a:endParaRPr lang="en-GB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77A2991-14E6-4354-BCE1-BA422E6F9401}"/>
              </a:ext>
            </a:extLst>
          </p:cNvPr>
          <p:cNvSpPr txBox="1">
            <a:spLocks/>
          </p:cNvSpPr>
          <p:nvPr/>
        </p:nvSpPr>
        <p:spPr>
          <a:xfrm>
            <a:off x="8914615" y="1522983"/>
            <a:ext cx="3277385" cy="34172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>
                <a:srgbClr val="46A83E"/>
              </a:buClr>
              <a:buFont typeface="Wingdings" panose="05000000000000000000" pitchFamily="2" charset="2"/>
              <a:buChar char="§"/>
              <a:defRPr sz="2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rgbClr val="46A83E"/>
              </a:buClr>
              <a:buFont typeface="Arial" panose="020B0604020202020204" pitchFamily="34" charset="0"/>
              <a:buChar char="•"/>
              <a:defRPr sz="24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privacyaware.nlehd.de/youtube/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3C61828-9D94-4351-BF77-51B131F1BB2B}"/>
              </a:ext>
            </a:extLst>
          </p:cNvPr>
          <p:cNvCxnSpPr>
            <a:cxnSpLocks/>
          </p:cNvCxnSpPr>
          <p:nvPr/>
        </p:nvCxnSpPr>
        <p:spPr>
          <a:xfrm>
            <a:off x="9376629" y="1388652"/>
            <a:ext cx="276265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2B3DB61E-DE35-4F50-85D8-2F3967CA32C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528"/>
          <a:stretch/>
        </p:blipFill>
        <p:spPr>
          <a:xfrm>
            <a:off x="1591967" y="1781943"/>
            <a:ext cx="8961340" cy="32941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EBF52ED-A96D-4F2E-B8C4-C05A9D0D93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4045" y="5332658"/>
            <a:ext cx="5581650" cy="110490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099846-A298-4E7C-86DA-4B95F162D170}"/>
              </a:ext>
            </a:extLst>
          </p:cNvPr>
          <p:cNvCxnSpPr>
            <a:cxnSpLocks/>
          </p:cNvCxnSpPr>
          <p:nvPr/>
        </p:nvCxnSpPr>
        <p:spPr>
          <a:xfrm>
            <a:off x="8974318" y="1388652"/>
            <a:ext cx="316496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92381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87F53D-3CCB-4B45-89BB-54968C6F2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Broker</a:t>
            </a:r>
            <a:endParaRPr lang="en-GB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D20F4AA-2D4D-450F-972E-23E28F369729}"/>
              </a:ext>
            </a:extLst>
          </p:cNvPr>
          <p:cNvSpPr txBox="1">
            <a:spLocks/>
          </p:cNvSpPr>
          <p:nvPr/>
        </p:nvSpPr>
        <p:spPr>
          <a:xfrm>
            <a:off x="8974318" y="1522983"/>
            <a:ext cx="3217682" cy="34172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>
                <a:srgbClr val="46A83E"/>
              </a:buClr>
              <a:buFont typeface="Wingdings" panose="05000000000000000000" pitchFamily="2" charset="2"/>
              <a:buChar char="§"/>
              <a:defRPr sz="2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rgbClr val="46A83E"/>
              </a:buClr>
              <a:buFont typeface="Arial" panose="020B0604020202020204" pitchFamily="34" charset="0"/>
              <a:buChar char="•"/>
              <a:defRPr sz="24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databroker.types-platform.com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26E1C21-7814-47FD-8929-C9D71A3B99A6}"/>
              </a:ext>
            </a:extLst>
          </p:cNvPr>
          <p:cNvCxnSpPr>
            <a:cxnSpLocks/>
          </p:cNvCxnSpPr>
          <p:nvPr/>
        </p:nvCxnSpPr>
        <p:spPr>
          <a:xfrm>
            <a:off x="8974318" y="1388652"/>
            <a:ext cx="316496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316" name="Picture 4" descr="http://s3.eu-west-2.amazonaws.com/databroker.types-platform.com/web/images/data_valuation_tool.jpg">
            <a:extLst>
              <a:ext uri="{FF2B5EF4-FFF2-40B4-BE49-F238E27FC236}">
                <a16:creationId xmlns:a16="http://schemas.microsoft.com/office/drawing/2014/main" id="{C316AA40-F0B1-4B0E-BEAC-72A5F2B077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27892"/>
            <a:ext cx="8267307" cy="4074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http://s3.eu-west-2.amazonaws.com/databroker.types-platform.com/web/images/dashboard.jpg">
            <a:extLst>
              <a:ext uri="{FF2B5EF4-FFF2-40B4-BE49-F238E27FC236}">
                <a16:creationId xmlns:a16="http://schemas.microsoft.com/office/drawing/2014/main" id="{C1C8BBB8-892D-4A81-B752-D4B959A326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428206"/>
            <a:ext cx="6096000" cy="2985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33515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DDC53-61B4-4737-A175-24B5165519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BetaCitizens</a:t>
            </a:r>
            <a:endParaRPr lang="en-GB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C49E00D-46D4-462C-9DD0-3D9B3A63C172}"/>
              </a:ext>
            </a:extLst>
          </p:cNvPr>
          <p:cNvSpPr txBox="1">
            <a:spLocks/>
          </p:cNvSpPr>
          <p:nvPr/>
        </p:nvSpPr>
        <p:spPr>
          <a:xfrm>
            <a:off x="8974318" y="1522983"/>
            <a:ext cx="3217682" cy="34172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>
                <a:srgbClr val="46A83E"/>
              </a:buClr>
              <a:buFont typeface="Wingdings" panose="05000000000000000000" pitchFamily="2" charset="2"/>
              <a:buChar char="§"/>
              <a:defRPr sz="2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rgbClr val="46A83E"/>
              </a:buClr>
              <a:buFont typeface="Arial" panose="020B0604020202020204" pitchFamily="34" charset="0"/>
              <a:buChar char="•"/>
              <a:defRPr sz="24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0"/>
              </a:spcAft>
              <a:buNone/>
            </a:pPr>
            <a:r>
              <a:rPr lang="en-US" sz="2000" b="1" dirty="0">
                <a:solidFill>
                  <a:srgbClr val="46A83E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betacitizens.org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7D760DC-9E9B-4C10-B147-C67CA2B08D17}"/>
              </a:ext>
            </a:extLst>
          </p:cNvPr>
          <p:cNvCxnSpPr>
            <a:cxnSpLocks/>
          </p:cNvCxnSpPr>
          <p:nvPr/>
        </p:nvCxnSpPr>
        <p:spPr>
          <a:xfrm>
            <a:off x="8974318" y="1388652"/>
            <a:ext cx="316496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880D6397-2D35-41BF-A24C-66326F7FF0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632" y="1325563"/>
            <a:ext cx="9477694" cy="553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5122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DDC53-61B4-4737-A175-24B5165519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Your Privacy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A8AB30A-FE43-4FB5-A657-5C7B19AD4E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28511"/>
            <a:ext cx="12195204" cy="4893180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C49E00D-46D4-462C-9DD0-3D9B3A63C172}"/>
              </a:ext>
            </a:extLst>
          </p:cNvPr>
          <p:cNvSpPr txBox="1">
            <a:spLocks/>
          </p:cNvSpPr>
          <p:nvPr/>
        </p:nvSpPr>
        <p:spPr>
          <a:xfrm>
            <a:off x="8974318" y="1522983"/>
            <a:ext cx="3217682" cy="34172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>
                <a:srgbClr val="46A83E"/>
              </a:buClr>
              <a:buFont typeface="Wingdings" panose="05000000000000000000" pitchFamily="2" charset="2"/>
              <a:buChar char="§"/>
              <a:defRPr sz="2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rgbClr val="46A83E"/>
              </a:buClr>
              <a:buFont typeface="Arial" panose="020B0604020202020204" pitchFamily="34" charset="0"/>
              <a:buChar char="•"/>
              <a:defRPr sz="24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bg1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testdeprivacidad.com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7D760DC-9E9B-4C10-B147-C67CA2B08D17}"/>
              </a:ext>
            </a:extLst>
          </p:cNvPr>
          <p:cNvCxnSpPr>
            <a:cxnSpLocks/>
          </p:cNvCxnSpPr>
          <p:nvPr/>
        </p:nvCxnSpPr>
        <p:spPr>
          <a:xfrm>
            <a:off x="8974318" y="1388652"/>
            <a:ext cx="316496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59770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B31798-7B83-4CDC-AD16-05C7A7A797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Connect with TYPES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FF7C35-CD9D-45D4-A168-E88EEAF37E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996965"/>
            <a:ext cx="10515600" cy="25263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	www.types-project.eu/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	www.facebook.com/TYPESH2020/ 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/>
              <a:t>	@</a:t>
            </a:r>
            <a:r>
              <a:rPr lang="en-GB" dirty="0"/>
              <a:t>TYPES_H2020 </a:t>
            </a:r>
          </a:p>
        </p:txBody>
      </p:sp>
      <p:pic>
        <p:nvPicPr>
          <p:cNvPr id="2050" name="Picture 2" descr="media, social, web, website icon">
            <a:extLst>
              <a:ext uri="{FF2B5EF4-FFF2-40B4-BE49-F238E27FC236}">
                <a16:creationId xmlns:a16="http://schemas.microsoft.com/office/drawing/2014/main" id="{EC1EDCD0-CC3E-45A2-B24B-23D8B7A3D6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479" y="3917570"/>
            <a:ext cx="548640" cy="548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acebook, media, social, website icon">
            <a:extLst>
              <a:ext uri="{FF2B5EF4-FFF2-40B4-BE49-F238E27FC236}">
                <a16:creationId xmlns:a16="http://schemas.microsoft.com/office/drawing/2014/main" id="{8F9D199F-C655-450B-94E1-AD1EBE4B40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479" y="4843691"/>
            <a:ext cx="548640" cy="548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media, social, twitter, website icon">
            <a:extLst>
              <a:ext uri="{FF2B5EF4-FFF2-40B4-BE49-F238E27FC236}">
                <a16:creationId xmlns:a16="http://schemas.microsoft.com/office/drawing/2014/main" id="{36B115F4-6252-4659-A8F3-91675C3E23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062" y="5769812"/>
            <a:ext cx="548640" cy="548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80015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4447D1-1171-4536-AE89-16140CAE80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2714920"/>
          </a:xfrm>
        </p:spPr>
        <p:txBody>
          <a:bodyPr/>
          <a:lstStyle/>
          <a:p>
            <a:r>
              <a:rPr lang="en-US" dirty="0"/>
              <a:t>Thank you for your attention!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8A9A5E-49E8-4407-A74C-568C63B0F7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 algn="ctr">
              <a:buNone/>
            </a:pPr>
            <a:endParaRPr lang="en-US" dirty="0">
              <a:solidFill>
                <a:srgbClr val="46A83E"/>
              </a:solidFill>
            </a:endParaRPr>
          </a:p>
        </p:txBody>
      </p:sp>
      <p:pic>
        <p:nvPicPr>
          <p:cNvPr id="4" name="Imagen 20">
            <a:extLst>
              <a:ext uri="{FF2B5EF4-FFF2-40B4-BE49-F238E27FC236}">
                <a16:creationId xmlns:a16="http://schemas.microsoft.com/office/drawing/2014/main" id="{1E4C5005-638B-4374-AA4D-27102D1511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6457" y="3172774"/>
            <a:ext cx="2399085" cy="2735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1981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C79C60-2927-4D49-8F57-DA472C755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Overview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096711-3559-4BFC-9E40-0CD9B034ED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H2020 (</a:t>
            </a:r>
            <a:r>
              <a:rPr lang="en-GB" dirty="0"/>
              <a:t>DS-01-2014 </a:t>
            </a:r>
            <a:r>
              <a:rPr lang="en-US" dirty="0"/>
              <a:t>- Privacy)</a:t>
            </a:r>
          </a:p>
          <a:p>
            <a:r>
              <a:rPr lang="en-US" dirty="0"/>
              <a:t>May 2015 – November 2017 (30 months)</a:t>
            </a:r>
          </a:p>
          <a:p>
            <a:r>
              <a:rPr lang="en-US" dirty="0"/>
              <a:t>9 tools</a:t>
            </a:r>
          </a:p>
          <a:p>
            <a:r>
              <a:rPr lang="en-US" dirty="0"/>
              <a:t>10 partners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DEBE4F-46C5-444E-8DC6-5ED5071162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5856" y="3292896"/>
            <a:ext cx="6569616" cy="3470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631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BB1FB-6FB7-469D-89D4-178077A48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Problem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0C89FD-055C-4A86-9074-58843E9710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The lack of transparency regarding tracking techniques, along with the type of information companies collect about users, is creating increasing concerns in society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Software tools for implementing </a:t>
            </a:r>
            <a:r>
              <a:rPr lang="en-US" b="1" dirty="0"/>
              <a:t>total</a:t>
            </a:r>
            <a:r>
              <a:rPr lang="en-US" dirty="0"/>
              <a:t> mitigation</a:t>
            </a:r>
            <a:endParaRPr lang="en-GB" dirty="0"/>
          </a:p>
        </p:txBody>
      </p:sp>
      <p:pic>
        <p:nvPicPr>
          <p:cNvPr id="5" name="Graphic 4" descr="Arrow: Rotate right">
            <a:extLst>
              <a:ext uri="{FF2B5EF4-FFF2-40B4-BE49-F238E27FC236}">
                <a16:creationId xmlns:a16="http://schemas.microsoft.com/office/drawing/2014/main" id="{A47D389C-3E73-4EF5-9C6B-3F7C1AFD01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638800" y="390505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38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B9F1B-B3D3-4A45-BF15-4C2B1C8277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Solutions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8FAF8D-301E-426F-B678-4FF6E81B13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Monitoring tools to detect collection of end-users’ information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r>
              <a:rPr lang="en-US" dirty="0"/>
              <a:t>Privacy safeguarding tools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Data valuation tools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Privacy-by-design advertising and marketing solutions 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5924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81A7478-452B-44EC-B9AB-304B566F5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Tools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5BBEE17-EF63-4870-BE95-6695D39FA0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23157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FEBA5-19F6-4484-BF2D-E529183DE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r>
              <a:rPr lang="en-US" dirty="0"/>
              <a:t>eyeWndr Tool</a:t>
            </a:r>
            <a:endParaRPr lang="en-GB" dirty="0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F04C41C7-3F5F-496D-BE77-A0D7E2BDA38E}"/>
              </a:ext>
            </a:extLst>
          </p:cNvPr>
          <p:cNvSpPr txBox="1">
            <a:spLocks/>
          </p:cNvSpPr>
          <p:nvPr/>
        </p:nvSpPr>
        <p:spPr>
          <a:xfrm>
            <a:off x="8914615" y="1522983"/>
            <a:ext cx="3657600" cy="34172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>
                <a:srgbClr val="46A83E"/>
              </a:buClr>
              <a:buFont typeface="Wingdings" panose="05000000000000000000" pitchFamily="2" charset="2"/>
              <a:buChar char="§"/>
              <a:defRPr sz="2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rgbClr val="46A83E"/>
              </a:buClr>
              <a:buFont typeface="Arial" panose="020B0604020202020204" pitchFamily="34" charset="0"/>
              <a:buChar char="•"/>
              <a:defRPr sz="24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www.eyewnder.com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DAF3A2F-0726-4B9C-8898-805DF22AA849}"/>
              </a:ext>
            </a:extLst>
          </p:cNvPr>
          <p:cNvCxnSpPr>
            <a:cxnSpLocks/>
          </p:cNvCxnSpPr>
          <p:nvPr/>
        </p:nvCxnSpPr>
        <p:spPr>
          <a:xfrm>
            <a:off x="9376629" y="1388652"/>
            <a:ext cx="276265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Picture 6" descr="chrome_1400x560">
            <a:extLst>
              <a:ext uri="{FF2B5EF4-FFF2-40B4-BE49-F238E27FC236}">
                <a16:creationId xmlns:a16="http://schemas.microsoft.com/office/drawing/2014/main" id="{2525838D-6BED-40DB-9DF8-3832840E3BB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51" r="1440"/>
          <a:stretch/>
        </p:blipFill>
        <p:spPr bwMode="auto">
          <a:xfrm>
            <a:off x="1901382" y="1864706"/>
            <a:ext cx="8232432" cy="43509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81664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FEBA5-19F6-4484-BF2D-E529183DE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r>
              <a:rPr lang="en-US" dirty="0"/>
              <a:t>User Configuration Panel (UCP)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A3586DD-86CE-4B62-974B-C8B2EF7C4B8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" b="26245"/>
          <a:stretch/>
        </p:blipFill>
        <p:spPr>
          <a:xfrm>
            <a:off x="-1" y="1325563"/>
            <a:ext cx="7282163" cy="553243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D28736B-5FE9-498B-BBA2-09E5E759538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7" r="7000"/>
          <a:stretch/>
        </p:blipFill>
        <p:spPr>
          <a:xfrm>
            <a:off x="7832811" y="1928390"/>
            <a:ext cx="3545341" cy="4929607"/>
          </a:xfrm>
          <a:prstGeom prst="rect">
            <a:avLst/>
          </a:prstGeom>
        </p:spPr>
      </p:pic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F04C41C7-3F5F-496D-BE77-A0D7E2BDA38E}"/>
              </a:ext>
            </a:extLst>
          </p:cNvPr>
          <p:cNvSpPr txBox="1">
            <a:spLocks/>
          </p:cNvSpPr>
          <p:nvPr/>
        </p:nvSpPr>
        <p:spPr>
          <a:xfrm>
            <a:off x="8914615" y="1522983"/>
            <a:ext cx="3657600" cy="34172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>
                <a:srgbClr val="46A83E"/>
              </a:buClr>
              <a:buFont typeface="Wingdings" panose="05000000000000000000" pitchFamily="2" charset="2"/>
              <a:buChar char="§"/>
              <a:defRPr sz="2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rgbClr val="46A83E"/>
              </a:buClr>
              <a:buFont typeface="Arial" panose="020B0604020202020204" pitchFamily="34" charset="0"/>
              <a:buChar char="•"/>
              <a:defRPr sz="24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www.typesucp.eu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DAF3A2F-0726-4B9C-8898-805DF22AA849}"/>
              </a:ext>
            </a:extLst>
          </p:cNvPr>
          <p:cNvCxnSpPr>
            <a:cxnSpLocks/>
          </p:cNvCxnSpPr>
          <p:nvPr/>
        </p:nvCxnSpPr>
        <p:spPr>
          <a:xfrm>
            <a:off x="9376629" y="1388652"/>
            <a:ext cx="276265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89826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FEBA5-19F6-4484-BF2D-E529183DE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r>
              <a:rPr lang="en-US" dirty="0"/>
              <a:t>Corporate Tool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CB36838-C1A1-482B-A6E7-C6DE6C5F90D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2516" b="20408"/>
          <a:stretch/>
        </p:blipFill>
        <p:spPr>
          <a:xfrm>
            <a:off x="0" y="1325564"/>
            <a:ext cx="9907817" cy="34645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843C2C5-1C2B-4E06-966F-EDEBB1F8F0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2730" y="3093396"/>
            <a:ext cx="6227782" cy="3464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3086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C6216-A1A9-4A50-9036-91E5F30128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r>
              <a:rPr lang="en-US" dirty="0"/>
              <a:t>FDVT</a:t>
            </a:r>
            <a:endParaRPr lang="en-GB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D3A70A0-63A3-4284-8F23-376B191567CD}"/>
              </a:ext>
            </a:extLst>
          </p:cNvPr>
          <p:cNvSpPr txBox="1">
            <a:spLocks/>
          </p:cNvSpPr>
          <p:nvPr/>
        </p:nvSpPr>
        <p:spPr>
          <a:xfrm>
            <a:off x="8974318" y="1522983"/>
            <a:ext cx="3217682" cy="34172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>
                <a:srgbClr val="46A83E"/>
              </a:buClr>
              <a:buFont typeface="Wingdings" panose="05000000000000000000" pitchFamily="2" charset="2"/>
              <a:buChar char="§"/>
              <a:defRPr sz="2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rgbClr val="46A83E"/>
              </a:buClr>
              <a:buFont typeface="Arial" panose="020B0604020202020204" pitchFamily="34" charset="0"/>
              <a:buChar char="•"/>
              <a:defRPr sz="24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fdvt.org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A207F48-5299-41BE-9045-C7C0F0AB7882}"/>
              </a:ext>
            </a:extLst>
          </p:cNvPr>
          <p:cNvCxnSpPr>
            <a:cxnSpLocks/>
          </p:cNvCxnSpPr>
          <p:nvPr/>
        </p:nvCxnSpPr>
        <p:spPr>
          <a:xfrm>
            <a:off x="8974318" y="1388652"/>
            <a:ext cx="316496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00E1C172-F65C-4838-950E-DB2BFD3886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19136"/>
            <a:ext cx="8804635" cy="553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6602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496</TotalTime>
  <Words>143</Words>
  <Application>Microsoft Office PowerPoint</Application>
  <PresentationFormat>Widescreen</PresentationFormat>
  <Paragraphs>49</Paragraphs>
  <Slides>15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Calibri</vt:lpstr>
      <vt:lpstr>Roboto Black</vt:lpstr>
      <vt:lpstr>Roboto Condensed</vt:lpstr>
      <vt:lpstr>Roboto Light</vt:lpstr>
      <vt:lpstr>Wingdings</vt:lpstr>
      <vt:lpstr>Office Theme</vt:lpstr>
      <vt:lpstr>Bitmap Image</vt:lpstr>
      <vt:lpstr>PowerPoint Presentation</vt:lpstr>
      <vt:lpstr>TYPES Overview</vt:lpstr>
      <vt:lpstr>The Problem</vt:lpstr>
      <vt:lpstr>Our Solutions</vt:lpstr>
      <vt:lpstr>TYPES Tools</vt:lpstr>
      <vt:lpstr>eyeWndr Tool</vt:lpstr>
      <vt:lpstr>User Configuration Panel (UCP)</vt:lpstr>
      <vt:lpstr>Corporate Tool</vt:lpstr>
      <vt:lpstr>FDVT</vt:lpstr>
      <vt:lpstr>YouTube Tool</vt:lpstr>
      <vt:lpstr>Data Broker</vt:lpstr>
      <vt:lpstr>BetaCitizens</vt:lpstr>
      <vt:lpstr>Test Your Privacy</vt:lpstr>
      <vt:lpstr>Connect with TYPES</vt:lpstr>
      <vt:lpstr>Thank you for your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</dc:title>
  <dc:creator>Vangelis Bagiatis</dc:creator>
  <cp:lastModifiedBy>Vangelis Bagiatis</cp:lastModifiedBy>
  <cp:revision>1</cp:revision>
  <dcterms:created xsi:type="dcterms:W3CDTF">2018-01-26T14:00:29Z</dcterms:created>
  <dcterms:modified xsi:type="dcterms:W3CDTF">2018-01-31T07:08:19Z</dcterms:modified>
</cp:coreProperties>
</file>